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notesMasters/notesMaster1.xml" ContentType="application/vnd.openxmlformats-officedocument.presentationml.notesMaster+xml"/>
  <Override PartName="/ppt/notesMasters/_rels/notesMaster1.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slideLayouts/slideLayout31.xml" ContentType="application/vnd.openxmlformats-officedocument.presentationml.slideLayout+xml"/>
  <Override PartName="/ppt/slideLayouts/slideLayout119.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3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_rels/slideLayout35.xml.rels" ContentType="application/vnd.openxmlformats-package.relationships+xml"/>
  <Override PartName="/ppt/slideLayouts/_rels/slideLayout119.xml.rels" ContentType="application/vnd.openxmlformats-package.relationships+xml"/>
  <Override PartName="/ppt/slideLayouts/_rels/slideLayout53.xml.rels" ContentType="application/vnd.openxmlformats-package.relationships+xml"/>
  <Override PartName="/ppt/slideLayouts/_rels/slideLayout1.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54.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55.xml.rels" ContentType="application/vnd.openxmlformats-package.relationships+xml"/>
  <Override PartName="/ppt/slideLayouts/_rels/slideLayout34.xml.rels" ContentType="application/vnd.openxmlformats-package.relationships+xml"/>
  <Override PartName="/ppt/slideLayouts/_rels/slideLayout118.xml.rels" ContentType="application/vnd.openxmlformats-package.relationships+xml"/>
  <Override PartName="/ppt/slideLayouts/_rels/slideLayout4.xml.rels" ContentType="application/vnd.openxmlformats-package.relationships+xml"/>
  <Override PartName="/ppt/slideLayouts/_rels/slideLayout56.xml.rels" ContentType="application/vnd.openxmlformats-package.relationships+xml"/>
  <Override PartName="/ppt/slideLayouts/_rels/slideLayout5.xml.rels" ContentType="application/vnd.openxmlformats-package.relationships+xml"/>
  <Override PartName="/ppt/slideLayouts/_rels/slideLayout57.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58.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108.xml.rels" ContentType="application/vnd.openxmlformats-package.relationships+xml"/>
  <Override PartName="/ppt/slideLayouts/_rels/slideLayout24.xml.rels" ContentType="application/vnd.openxmlformats-package.relationships+xml"/>
  <Override PartName="/ppt/slideLayouts/_rels/slideLayout20.xml.rels" ContentType="application/vnd.openxmlformats-package.relationships+xml"/>
  <Override PartName="/ppt/slideLayouts/_rels/slideLayout109.xml.rels" ContentType="application/vnd.openxmlformats-package.relationships+xml"/>
  <Override PartName="/ppt/slideLayouts/_rels/slideLayout25.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128.xml.rels" ContentType="application/vnd.openxmlformats-package.relationships+xml"/>
  <Override PartName="/ppt/slideLayouts/_rels/slideLayout44.xml.rels" ContentType="application/vnd.openxmlformats-package.relationships+xml"/>
  <Override PartName="/ppt/slideLayouts/_rels/slideLayout40.xml.rels" ContentType="application/vnd.openxmlformats-package.relationships+xml"/>
  <Override PartName="/ppt/slideLayouts/_rels/slideLayout129.xml.rels" ContentType="application/vnd.openxmlformats-package.relationships+xml"/>
  <Override PartName="/ppt/slideLayouts/_rels/slideLayout45.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59.xml.rels" ContentType="application/vnd.openxmlformats-package.relationships+xml"/>
  <Override PartName="/ppt/slideLayouts/_rels/slideLayout60.xml.rels" ContentType="application/vnd.openxmlformats-package.relationships+xml"/>
  <Override PartName="/ppt/slideLayouts/_rels/slideLayout61.xml.rels" ContentType="application/vnd.openxmlformats-package.relationships+xml"/>
  <Override PartName="/ppt/slideLayouts/_rels/slideLayout62.xml.rels" ContentType="application/vnd.openxmlformats-package.relationships+xml"/>
  <Override PartName="/ppt/slideLayouts/_rels/slideLayout63.xml.rels" ContentType="application/vnd.openxmlformats-package.relationships+xml"/>
  <Override PartName="/ppt/slideLayouts/_rels/slideLayout64.xml.rels" ContentType="application/vnd.openxmlformats-package.relationships+xml"/>
  <Override PartName="/ppt/slideLayouts/_rels/slideLayout65.xml.rels" ContentType="application/vnd.openxmlformats-package.relationships+xml"/>
  <Override PartName="/ppt/slideLayouts/_rels/slideLayout66.xml.rels" ContentType="application/vnd.openxmlformats-package.relationships+xml"/>
  <Override PartName="/ppt/slideLayouts/_rels/slideLayout67.xml.rels" ContentType="application/vnd.openxmlformats-package.relationships+xml"/>
  <Override PartName="/ppt/slideLayouts/_rels/slideLayout6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71.xml.rels" ContentType="application/vnd.openxmlformats-package.relationships+xml"/>
  <Override PartName="/ppt/slideLayouts/_rels/slideLayout72.xml.rels" ContentType="application/vnd.openxmlformats-package.relationships+xml"/>
  <Override PartName="/ppt/slideLayouts/_rels/slideLayout73.xml.rels" ContentType="application/vnd.openxmlformats-package.relationships+xml"/>
  <Override PartName="/ppt/slideLayouts/_rels/slideLayout74.xml.rels" ContentType="application/vnd.openxmlformats-package.relationships+xml"/>
  <Override PartName="/ppt/slideLayouts/_rels/slideLayout75.xml.rels" ContentType="application/vnd.openxmlformats-package.relationships+xml"/>
  <Override PartName="/ppt/slideLayouts/_rels/slideLayout76.xml.rels" ContentType="application/vnd.openxmlformats-package.relationships+xml"/>
  <Override PartName="/ppt/slideLayouts/_rels/slideLayout77.xml.rels" ContentType="application/vnd.openxmlformats-package.relationships+xml"/>
  <Override PartName="/ppt/slideLayouts/_rels/slideLayout7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81.xml.rels" ContentType="application/vnd.openxmlformats-package.relationships+xml"/>
  <Override PartName="/ppt/slideLayouts/_rels/slideLayout82.xml.rels" ContentType="application/vnd.openxmlformats-package.relationships+xml"/>
  <Override PartName="/ppt/slideLayouts/_rels/slideLayout83.xml.rels" ContentType="application/vnd.openxmlformats-package.relationships+xml"/>
  <Override PartName="/ppt/slideLayouts/_rels/slideLayout84.xml.rels" ContentType="application/vnd.openxmlformats-package.relationships+xml"/>
  <Override PartName="/ppt/slideLayouts/_rels/slideLayout85.xml.rels" ContentType="application/vnd.openxmlformats-package.relationships+xml"/>
  <Override PartName="/ppt/slideLayouts/_rels/slideLayout86.xml.rels" ContentType="application/vnd.openxmlformats-package.relationships+xml"/>
  <Override PartName="/ppt/slideLayouts/_rels/slideLayout87.xml.rels" ContentType="application/vnd.openxmlformats-package.relationships+xml"/>
  <Override PartName="/ppt/slideLayouts/_rels/slideLayout8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91.xml.rels" ContentType="application/vnd.openxmlformats-package.relationships+xml"/>
  <Override PartName="/ppt/slideLayouts/_rels/slideLayout92.xml.rels" ContentType="application/vnd.openxmlformats-package.relationships+xml"/>
  <Override PartName="/ppt/slideLayouts/_rels/slideLayout93.xml.rels" ContentType="application/vnd.openxmlformats-package.relationships+xml"/>
  <Override PartName="/ppt/slideLayouts/_rels/slideLayout94.xml.rels" ContentType="application/vnd.openxmlformats-package.relationships+xml"/>
  <Override PartName="/ppt/slideLayouts/_rels/slideLayout95.xml.rels" ContentType="application/vnd.openxmlformats-package.relationships+xml"/>
  <Override PartName="/ppt/slideLayouts/_rels/slideLayout96.xml.rels" ContentType="application/vnd.openxmlformats-package.relationships+xml"/>
  <Override PartName="/ppt/slideLayouts/_rels/slideLayout97.xml.rels" ContentType="application/vnd.openxmlformats-package.relationships+xml"/>
  <Override PartName="/ppt/slideLayouts/_rels/slideLayout9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presProps.xml" ContentType="application/vnd.openxmlformats-officedocument.presentationml.presProps+xml"/>
  <Override PartName="/ppt/_rels/presentation.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Lst>
  <p:notesMasterIdLst>
    <p:notesMasterId r:id="rId13"/>
  </p:notesMasterIdLst>
  <p:sldIdLst>
    <p:sldId id="256" r:id="rId14"/>
    <p:sldId id="257" r:id="rId15"/>
    <p:sldId id="258" r:id="rId16"/>
    <p:sldId id="259" r:id="rId17"/>
    <p:sldId id="260" r:id="rId18"/>
    <p:sldId id="261" r:id="rId19"/>
    <p:sldId id="262" r:id="rId20"/>
    <p:sldId id="263" r:id="rId21"/>
    <p:sldId id="264" r:id="rId22"/>
    <p:sldId id="265" r:id="rId23"/>
    <p:sldId id="266" r:id="rId24"/>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notesMaster" Target="notesMasters/notesMaster1.xml"/><Relationship Id="rId14" Type="http://schemas.openxmlformats.org/officeDocument/2006/relationships/slide" Target="slides/slide1.xml"/><Relationship Id="rId15" Type="http://schemas.openxmlformats.org/officeDocument/2006/relationships/slide" Target="slides/slide2.xml"/><Relationship Id="rId16" Type="http://schemas.openxmlformats.org/officeDocument/2006/relationships/slide" Target="slides/slide3.xml"/><Relationship Id="rId17" Type="http://schemas.openxmlformats.org/officeDocument/2006/relationships/slide" Target="slides/slide4.xml"/><Relationship Id="rId18" Type="http://schemas.openxmlformats.org/officeDocument/2006/relationships/slide" Target="slides/slide5.xml"/><Relationship Id="rId19" Type="http://schemas.openxmlformats.org/officeDocument/2006/relationships/slide" Target="slides/slide6.xml"/><Relationship Id="rId20" Type="http://schemas.openxmlformats.org/officeDocument/2006/relationships/slide" Target="slides/slide7.xml"/><Relationship Id="rId21" Type="http://schemas.openxmlformats.org/officeDocument/2006/relationships/slide" Target="slides/slide8.xml"/><Relationship Id="rId22" Type="http://schemas.openxmlformats.org/officeDocument/2006/relationships/slide" Target="slides/slide9.xml"/><Relationship Id="rId23" Type="http://schemas.openxmlformats.org/officeDocument/2006/relationships/slide" Target="slides/slide10.xml"/><Relationship Id="rId24" Type="http://schemas.openxmlformats.org/officeDocument/2006/relationships/slide" Target="slides/slide11.xml"/><Relationship Id="rId25"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1" name="PlaceHolder 1"/>
          <p:cNvSpPr>
            <a:spLocks noGrp="1"/>
          </p:cNvSpPr>
          <p:nvPr>
            <p:ph type="sldImg"/>
          </p:nvPr>
        </p:nvSpPr>
        <p:spPr>
          <a:xfrm>
            <a:off x="533520" y="764280"/>
            <a:ext cx="6704640" cy="3771360"/>
          </a:xfrm>
          <a:prstGeom prst="rect">
            <a:avLst/>
          </a:prstGeom>
          <a:noFill/>
          <a:ln w="0">
            <a:noFill/>
          </a:ln>
        </p:spPr>
        <p:txBody>
          <a:bodyPr lIns="0" rIns="0" tIns="0" bIns="0" anchor="ctr">
            <a:noAutofit/>
          </a:bodyPr>
          <a:p>
            <a:r>
              <a:rPr b="0" lang="es-ES" sz="1800" spc="-1" strike="noStrike">
                <a:solidFill>
                  <a:srgbClr val="000000"/>
                </a:solidFill>
                <a:latin typeface="Calibri"/>
              </a:rPr>
              <a:t>Click to move the slide</a:t>
            </a:r>
            <a:endParaRPr b="0" lang="es-ES" sz="1800" spc="-1" strike="noStrike">
              <a:solidFill>
                <a:srgbClr val="000000"/>
              </a:solidFill>
              <a:latin typeface="Calibri"/>
            </a:endParaRPr>
          </a:p>
        </p:txBody>
      </p:sp>
      <p:sp>
        <p:nvSpPr>
          <p:cNvPr id="452" name="PlaceHolder 2"/>
          <p:cNvSpPr>
            <a:spLocks noGrp="1"/>
          </p:cNvSpPr>
          <p:nvPr>
            <p:ph type="body"/>
          </p:nvPr>
        </p:nvSpPr>
        <p:spPr>
          <a:xfrm>
            <a:off x="777240" y="4777560"/>
            <a:ext cx="6217560" cy="4525920"/>
          </a:xfrm>
          <a:prstGeom prst="rect">
            <a:avLst/>
          </a:prstGeom>
          <a:noFill/>
          <a:ln w="0">
            <a:noFill/>
          </a:ln>
        </p:spPr>
        <p:txBody>
          <a:bodyPr lIns="0" rIns="0" tIns="0" bIns="0" anchor="t">
            <a:noAutofit/>
          </a:bodyPr>
          <a:p>
            <a:pPr marL="216000" indent="0">
              <a:buNone/>
            </a:pPr>
            <a:r>
              <a:rPr b="0" lang="en-US" sz="2000" spc="-1" strike="noStrike">
                <a:solidFill>
                  <a:srgbClr val="000000"/>
                </a:solidFill>
                <a:latin typeface="Arial"/>
              </a:rPr>
              <a:t>Click to edit the notes format</a:t>
            </a:r>
            <a:endParaRPr b="0" lang="en-US" sz="2000" spc="-1" strike="noStrike">
              <a:solidFill>
                <a:srgbClr val="000000"/>
              </a:solidFill>
              <a:latin typeface="Arial"/>
            </a:endParaRPr>
          </a:p>
        </p:txBody>
      </p:sp>
      <p:sp>
        <p:nvSpPr>
          <p:cNvPr id="453" name="PlaceHolder 3"/>
          <p:cNvSpPr>
            <a:spLocks noGrp="1"/>
          </p:cNvSpPr>
          <p:nvPr>
            <p:ph type="hdr"/>
          </p:nvPr>
        </p:nvSpPr>
        <p:spPr>
          <a:xfrm>
            <a:off x="0" y="0"/>
            <a:ext cx="3372840" cy="502560"/>
          </a:xfrm>
          <a:prstGeom prst="rect">
            <a:avLst/>
          </a:prstGeom>
          <a:noFill/>
          <a:ln w="0">
            <a:noFill/>
          </a:ln>
        </p:spPr>
        <p:txBody>
          <a:bodyPr lIns="0" rIns="0" tIns="0" bIns="0" anchor="t">
            <a:noAutofit/>
          </a:bodyPr>
          <a:p>
            <a:pPr indent="0">
              <a:buNone/>
            </a:pPr>
            <a:r>
              <a:rPr b="0" lang="en-US" sz="1400" spc="-1" strike="noStrike">
                <a:solidFill>
                  <a:srgbClr val="000000"/>
                </a:solidFill>
                <a:latin typeface="Times New Roman"/>
              </a:rPr>
              <a:t>&lt;header&gt;</a:t>
            </a:r>
            <a:endParaRPr b="0" lang="en-US" sz="1400" spc="-1" strike="noStrike">
              <a:solidFill>
                <a:srgbClr val="000000"/>
              </a:solidFill>
              <a:latin typeface="Times New Roman"/>
            </a:endParaRPr>
          </a:p>
        </p:txBody>
      </p:sp>
      <p:sp>
        <p:nvSpPr>
          <p:cNvPr id="454" name="PlaceHolder 4"/>
          <p:cNvSpPr>
            <a:spLocks noGrp="1"/>
          </p:cNvSpPr>
          <p:nvPr>
            <p:ph type="dt" idx="1"/>
          </p:nvPr>
        </p:nvSpPr>
        <p:spPr>
          <a:xfrm>
            <a:off x="4399200" y="0"/>
            <a:ext cx="3372840" cy="502560"/>
          </a:xfrm>
          <a:prstGeom prst="rect">
            <a:avLst/>
          </a:prstGeom>
          <a:noFill/>
          <a:ln w="0">
            <a:noFill/>
          </a:ln>
        </p:spPr>
        <p:txBody>
          <a:bodyPr lIns="0" rIns="0" tIns="0" bIns="0" anchor="t">
            <a:noAutofit/>
          </a:bodyPr>
          <a:lstStyle>
            <a:lvl1pPr indent="0" algn="r">
              <a:buNone/>
              <a:defRPr b="0" lang="en-US" sz="1400" spc="-1" strike="noStrike">
                <a:solidFill>
                  <a:srgbClr val="000000"/>
                </a:solidFill>
                <a:latin typeface="Times New Roman"/>
              </a:defRPr>
            </a:lvl1pPr>
          </a:lstStyle>
          <a:p>
            <a:pPr indent="0" algn="r">
              <a:buNone/>
            </a:pPr>
            <a:r>
              <a:rPr b="0" lang="en-US" sz="1400" spc="-1" strike="noStrike">
                <a:solidFill>
                  <a:srgbClr val="000000"/>
                </a:solidFill>
                <a:latin typeface="Times New Roman"/>
              </a:rPr>
              <a:t>&lt;date/time&gt;</a:t>
            </a:r>
            <a:endParaRPr b="0" lang="en-US" sz="1400" spc="-1" strike="noStrike">
              <a:solidFill>
                <a:srgbClr val="000000"/>
              </a:solidFill>
              <a:latin typeface="Times New Roman"/>
            </a:endParaRPr>
          </a:p>
        </p:txBody>
      </p:sp>
      <p:sp>
        <p:nvSpPr>
          <p:cNvPr id="455" name="PlaceHolder 5"/>
          <p:cNvSpPr>
            <a:spLocks noGrp="1"/>
          </p:cNvSpPr>
          <p:nvPr>
            <p:ph type="ftr" idx="2"/>
          </p:nvPr>
        </p:nvSpPr>
        <p:spPr>
          <a:xfrm>
            <a:off x="0" y="9555480"/>
            <a:ext cx="3372840" cy="502560"/>
          </a:xfrm>
          <a:prstGeom prst="rect">
            <a:avLst/>
          </a:prstGeom>
          <a:noFill/>
          <a:ln w="0">
            <a:noFill/>
          </a:ln>
        </p:spPr>
        <p:txBody>
          <a:bodyPr lIns="0" rIns="0" tIns="0" bIns="0" anchor="b">
            <a:noAutofit/>
          </a:bodyPr>
          <a:lstStyle>
            <a:lvl1pPr indent="0">
              <a:buNone/>
              <a:defRPr b="0" lang="en-US" sz="1400" spc="-1" strike="noStrike">
                <a:solidFill>
                  <a:srgbClr val="000000"/>
                </a:solidFill>
                <a:latin typeface="Times New Roman"/>
              </a:defRPr>
            </a:lvl1pPr>
          </a:lstStyle>
          <a:p>
            <a:pPr indent="0">
              <a:buNone/>
            </a:pPr>
            <a:r>
              <a:rPr b="0" lang="en-US" sz="1400" spc="-1" strike="noStrike">
                <a:solidFill>
                  <a:srgbClr val="000000"/>
                </a:solidFill>
                <a:latin typeface="Times New Roman"/>
              </a:rPr>
              <a:t>&lt;footer&gt;</a:t>
            </a:r>
            <a:endParaRPr b="0" lang="en-US" sz="1400" spc="-1" strike="noStrike">
              <a:solidFill>
                <a:srgbClr val="000000"/>
              </a:solidFill>
              <a:latin typeface="Times New Roman"/>
            </a:endParaRPr>
          </a:p>
        </p:txBody>
      </p:sp>
      <p:sp>
        <p:nvSpPr>
          <p:cNvPr id="456" name="PlaceHolder 6"/>
          <p:cNvSpPr>
            <a:spLocks noGrp="1"/>
          </p:cNvSpPr>
          <p:nvPr>
            <p:ph type="sldNum" idx="3"/>
          </p:nvPr>
        </p:nvSpPr>
        <p:spPr>
          <a:xfrm>
            <a:off x="4399200" y="9555480"/>
            <a:ext cx="3372840" cy="502560"/>
          </a:xfrm>
          <a:prstGeom prst="rect">
            <a:avLst/>
          </a:prstGeom>
          <a:noFill/>
          <a:ln w="0">
            <a:noFill/>
          </a:ln>
        </p:spPr>
        <p:txBody>
          <a:bodyPr lIns="0" rIns="0" tIns="0" bIns="0" anchor="b">
            <a:noAutofit/>
          </a:bodyPr>
          <a:lstStyle>
            <a:lvl1pPr indent="0" algn="r">
              <a:buNone/>
              <a:defRPr b="0" lang="en-US" sz="1400" spc="-1" strike="noStrike">
                <a:solidFill>
                  <a:srgbClr val="000000"/>
                </a:solidFill>
                <a:latin typeface="Times New Roman"/>
              </a:defRPr>
            </a:lvl1pPr>
          </a:lstStyle>
          <a:p>
            <a:pPr indent="0" algn="r">
              <a:buNone/>
            </a:pPr>
            <a:fld id="{23D4C894-4BAC-4C9E-9E91-4B0229772A78}" type="slidenum">
              <a:rPr b="0" lang="en-US" sz="1400" spc="-1" strike="noStrike">
                <a:solidFill>
                  <a:srgbClr val="000000"/>
                </a:solidFill>
                <a:latin typeface="Times New Roman"/>
              </a:rPr>
              <a:t>&lt;number&gt;</a:t>
            </a:fld>
            <a:endParaRPr b="0" lang="en-US" sz="1400" spc="-1" strike="noStrike">
              <a:solidFill>
                <a:srgbClr val="000000"/>
              </a:solid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9" name="PlaceHolder 1"/>
          <p:cNvSpPr>
            <a:spLocks noGrp="1"/>
          </p:cNvSpPr>
          <p:nvPr>
            <p:ph type="sldImg"/>
          </p:nvPr>
        </p:nvSpPr>
        <p:spPr>
          <a:xfrm>
            <a:off x="0" y="0"/>
            <a:ext cx="0" cy="0"/>
          </a:xfrm>
          <a:prstGeom prst="rect">
            <a:avLst/>
          </a:prstGeom>
          <a:ln w="0">
            <a:noFill/>
          </a:ln>
        </p:spPr>
      </p:sp>
      <p:sp>
        <p:nvSpPr>
          <p:cNvPr id="570"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71" name="PlaceHolder 3"/>
          <p:cNvSpPr>
            <a:spLocks noGrp="1"/>
          </p:cNvSpPr>
          <p:nvPr>
            <p:ph type="sldNum" idx="4"/>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B794AF02-2457-45F4-95D4-F6FE6AA69CD2}"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6" name="PlaceHolder 1"/>
          <p:cNvSpPr>
            <a:spLocks noGrp="1"/>
          </p:cNvSpPr>
          <p:nvPr>
            <p:ph type="sldImg"/>
          </p:nvPr>
        </p:nvSpPr>
        <p:spPr>
          <a:xfrm>
            <a:off x="0" y="0"/>
            <a:ext cx="0" cy="0"/>
          </a:xfrm>
          <a:prstGeom prst="rect">
            <a:avLst/>
          </a:prstGeom>
          <a:ln w="0">
            <a:noFill/>
          </a:ln>
        </p:spPr>
      </p:sp>
      <p:sp>
        <p:nvSpPr>
          <p:cNvPr id="597"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98" name="PlaceHolder 3"/>
          <p:cNvSpPr>
            <a:spLocks noGrp="1"/>
          </p:cNvSpPr>
          <p:nvPr>
            <p:ph type="sldNum" idx="13"/>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CE48A42A-C37B-494C-81F1-4FE78840B80B}"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9" name="PlaceHolder 1"/>
          <p:cNvSpPr>
            <a:spLocks noGrp="1"/>
          </p:cNvSpPr>
          <p:nvPr>
            <p:ph type="sldImg"/>
          </p:nvPr>
        </p:nvSpPr>
        <p:spPr>
          <a:xfrm>
            <a:off x="0" y="0"/>
            <a:ext cx="0" cy="0"/>
          </a:xfrm>
          <a:prstGeom prst="rect">
            <a:avLst/>
          </a:prstGeom>
          <a:ln w="0">
            <a:noFill/>
          </a:ln>
        </p:spPr>
      </p:sp>
      <p:sp>
        <p:nvSpPr>
          <p:cNvPr id="600"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601" name="PlaceHolder 3"/>
          <p:cNvSpPr>
            <a:spLocks noGrp="1"/>
          </p:cNvSpPr>
          <p:nvPr>
            <p:ph type="sldNum" idx="14"/>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59232022-3250-452E-A317-BC86EA6C5338}"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2" name="PlaceHolder 1"/>
          <p:cNvSpPr>
            <a:spLocks noGrp="1"/>
          </p:cNvSpPr>
          <p:nvPr>
            <p:ph type="sldImg"/>
          </p:nvPr>
        </p:nvSpPr>
        <p:spPr>
          <a:xfrm>
            <a:off x="0" y="0"/>
            <a:ext cx="0" cy="0"/>
          </a:xfrm>
          <a:prstGeom prst="rect">
            <a:avLst/>
          </a:prstGeom>
          <a:ln w="0">
            <a:noFill/>
          </a:ln>
        </p:spPr>
      </p:sp>
      <p:sp>
        <p:nvSpPr>
          <p:cNvPr id="573"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74" name="PlaceHolder 3"/>
          <p:cNvSpPr>
            <a:spLocks noGrp="1"/>
          </p:cNvSpPr>
          <p:nvPr>
            <p:ph type="sldNum" idx="5"/>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00427E81-8A91-4F37-AF98-87ABABAD79CA}"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5" name="PlaceHolder 1"/>
          <p:cNvSpPr>
            <a:spLocks noGrp="1"/>
          </p:cNvSpPr>
          <p:nvPr>
            <p:ph type="sldImg"/>
          </p:nvPr>
        </p:nvSpPr>
        <p:spPr>
          <a:xfrm>
            <a:off x="0" y="0"/>
            <a:ext cx="0" cy="0"/>
          </a:xfrm>
          <a:prstGeom prst="rect">
            <a:avLst/>
          </a:prstGeom>
          <a:ln w="0">
            <a:noFill/>
          </a:ln>
        </p:spPr>
      </p:sp>
      <p:sp>
        <p:nvSpPr>
          <p:cNvPr id="576"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77" name="PlaceHolder 3"/>
          <p:cNvSpPr>
            <a:spLocks noGrp="1"/>
          </p:cNvSpPr>
          <p:nvPr>
            <p:ph type="sldNum" idx="6"/>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D0985874-C9F6-4938-B8CB-3AE0F8839371}"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8" name="PlaceHolder 1"/>
          <p:cNvSpPr>
            <a:spLocks noGrp="1"/>
          </p:cNvSpPr>
          <p:nvPr>
            <p:ph type="sldImg"/>
          </p:nvPr>
        </p:nvSpPr>
        <p:spPr>
          <a:xfrm>
            <a:off x="0" y="0"/>
            <a:ext cx="0" cy="0"/>
          </a:xfrm>
          <a:prstGeom prst="rect">
            <a:avLst/>
          </a:prstGeom>
          <a:ln w="0">
            <a:noFill/>
          </a:ln>
        </p:spPr>
      </p:sp>
      <p:sp>
        <p:nvSpPr>
          <p:cNvPr id="579"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80" name="PlaceHolder 3"/>
          <p:cNvSpPr>
            <a:spLocks noGrp="1"/>
          </p:cNvSpPr>
          <p:nvPr>
            <p:ph type="sldNum" idx="7"/>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D505ADCC-3560-4EBC-B943-5CA699705868}"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1" name="PlaceHolder 1"/>
          <p:cNvSpPr>
            <a:spLocks noGrp="1"/>
          </p:cNvSpPr>
          <p:nvPr>
            <p:ph type="sldImg"/>
          </p:nvPr>
        </p:nvSpPr>
        <p:spPr>
          <a:xfrm>
            <a:off x="0" y="0"/>
            <a:ext cx="0" cy="0"/>
          </a:xfrm>
          <a:prstGeom prst="rect">
            <a:avLst/>
          </a:prstGeom>
          <a:ln w="0">
            <a:noFill/>
          </a:ln>
        </p:spPr>
      </p:sp>
      <p:sp>
        <p:nvSpPr>
          <p:cNvPr id="582"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83" name="PlaceHolder 3"/>
          <p:cNvSpPr>
            <a:spLocks noGrp="1"/>
          </p:cNvSpPr>
          <p:nvPr>
            <p:ph type="sldNum" idx="8"/>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AAD554D3-8676-4D77-8C93-608E3CFBEEB1}"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4" name="PlaceHolder 1"/>
          <p:cNvSpPr>
            <a:spLocks noGrp="1"/>
          </p:cNvSpPr>
          <p:nvPr>
            <p:ph type="sldImg"/>
          </p:nvPr>
        </p:nvSpPr>
        <p:spPr>
          <a:xfrm>
            <a:off x="0" y="0"/>
            <a:ext cx="0" cy="0"/>
          </a:xfrm>
          <a:prstGeom prst="rect">
            <a:avLst/>
          </a:prstGeom>
          <a:ln w="0">
            <a:noFill/>
          </a:ln>
        </p:spPr>
      </p:sp>
      <p:sp>
        <p:nvSpPr>
          <p:cNvPr id="585"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86" name="PlaceHolder 3"/>
          <p:cNvSpPr>
            <a:spLocks noGrp="1"/>
          </p:cNvSpPr>
          <p:nvPr>
            <p:ph type="sldNum" idx="9"/>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2A850AE5-97B5-4EBC-80A7-E3E0999D6523}"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7" name="PlaceHolder 1"/>
          <p:cNvSpPr>
            <a:spLocks noGrp="1"/>
          </p:cNvSpPr>
          <p:nvPr>
            <p:ph type="sldImg"/>
          </p:nvPr>
        </p:nvSpPr>
        <p:spPr>
          <a:xfrm>
            <a:off x="0" y="0"/>
            <a:ext cx="0" cy="0"/>
          </a:xfrm>
          <a:prstGeom prst="rect">
            <a:avLst/>
          </a:prstGeom>
          <a:ln w="0">
            <a:noFill/>
          </a:ln>
        </p:spPr>
      </p:sp>
      <p:sp>
        <p:nvSpPr>
          <p:cNvPr id="588"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89" name="PlaceHolder 3"/>
          <p:cNvSpPr>
            <a:spLocks noGrp="1"/>
          </p:cNvSpPr>
          <p:nvPr>
            <p:ph type="sldNum" idx="10"/>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221A498F-5C44-4200-B212-54AD3B43F730}"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0" name="PlaceHolder 1"/>
          <p:cNvSpPr>
            <a:spLocks noGrp="1"/>
          </p:cNvSpPr>
          <p:nvPr>
            <p:ph type="sldImg"/>
          </p:nvPr>
        </p:nvSpPr>
        <p:spPr>
          <a:xfrm>
            <a:off x="0" y="0"/>
            <a:ext cx="0" cy="0"/>
          </a:xfrm>
          <a:prstGeom prst="rect">
            <a:avLst/>
          </a:prstGeom>
          <a:ln w="0">
            <a:noFill/>
          </a:ln>
        </p:spPr>
      </p:sp>
      <p:sp>
        <p:nvSpPr>
          <p:cNvPr id="591"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92" name="PlaceHolder 3"/>
          <p:cNvSpPr>
            <a:spLocks noGrp="1"/>
          </p:cNvSpPr>
          <p:nvPr>
            <p:ph type="sldNum" idx="11"/>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8C46C143-8A1A-49DF-9844-FEC41B0704FF}"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sldImg"/>
          </p:nvPr>
        </p:nvSpPr>
        <p:spPr>
          <a:xfrm>
            <a:off x="0" y="0"/>
            <a:ext cx="0" cy="0"/>
          </a:xfrm>
          <a:prstGeom prst="rect">
            <a:avLst/>
          </a:prstGeom>
          <a:ln w="0">
            <a:noFill/>
          </a:ln>
        </p:spPr>
      </p:sp>
      <p:sp>
        <p:nvSpPr>
          <p:cNvPr id="594"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pPr marL="216000" indent="0">
              <a:buNone/>
            </a:pPr>
            <a:endParaRPr b="0" lang="en-US" sz="1800" spc="-1" strike="noStrike">
              <a:solidFill>
                <a:srgbClr val="000000"/>
              </a:solidFill>
              <a:latin typeface="Arial"/>
            </a:endParaRPr>
          </a:p>
        </p:txBody>
      </p:sp>
      <p:sp>
        <p:nvSpPr>
          <p:cNvPr id="595" name="PlaceHolder 3"/>
          <p:cNvSpPr>
            <a:spLocks noGrp="1"/>
          </p:cNvSpPr>
          <p:nvPr>
            <p:ph type="sldNum" idx="12"/>
          </p:nvPr>
        </p:nvSpPr>
        <p:spPr>
          <a:xfrm>
            <a:off x="0" y="0"/>
            <a:ext cx="0" cy="0"/>
          </a:xfrm>
          <a:prstGeom prst="rect">
            <a:avLst/>
          </a:prstGeom>
          <a:noFill/>
          <a:ln w="0">
            <a:noFill/>
          </a:ln>
        </p:spPr>
        <p:txBody>
          <a:bodyPr lIns="90000" rIns="90000" tIns="90000" bIns="90000" anchor="t">
            <a:noAutofit/>
          </a:bodyPr>
          <a:lstStyle>
            <a:lvl1pPr indent="0">
              <a:lnSpc>
                <a:spcPct val="100000"/>
              </a:lnSpc>
              <a:buNone/>
              <a:defRPr b="0" lang="en-US" sz="1800" spc="-1" strike="noStrike">
                <a:solidFill>
                  <a:srgbClr val="000000"/>
                </a:solidFill>
                <a:latin typeface="+mn-lt"/>
                <a:ea typeface="+mn-ea"/>
              </a:defRPr>
            </a:lvl1pPr>
          </a:lstStyle>
          <a:p>
            <a:pPr indent="0">
              <a:lnSpc>
                <a:spcPct val="100000"/>
              </a:lnSpc>
              <a:buNone/>
            </a:pPr>
            <a:fld id="{2E2EF837-58D9-4ECC-B51F-4649F54817C6}" type="slidenum">
              <a:rPr b="0" lang="en-US" sz="1800" spc="-1" strike="noStrike">
                <a:solidFill>
                  <a:srgbClr val="000000"/>
                </a:solidFill>
                <a:latin typeface="+mn-lt"/>
                <a:ea typeface="+mn-ea"/>
              </a:rPr>
              <a:t>&lt;number&gt;</a:t>
            </a:fld>
            <a:endParaRPr b="0" lang="en-US" sz="1800" spc="-1" strike="noStrike">
              <a:solidFill>
                <a:srgbClr val="000000"/>
              </a:solid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3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3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4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4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4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4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4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49"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5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5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53"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55"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56"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5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5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6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61"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63"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64"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65"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66"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67"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68"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75"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77"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7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8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2"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8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8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8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8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8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90"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9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9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94"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96"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97"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9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0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0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02"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04"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05"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06"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07"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08"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09"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1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1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2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2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2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2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2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2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3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3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3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3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3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3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3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4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4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4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4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4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4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4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4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4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45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7"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49"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5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5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5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5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5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6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6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62"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6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6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66"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68"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69"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7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7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7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74"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76"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77"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78"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79"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80"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81"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8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90"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9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9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9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9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9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0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0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03"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0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0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07"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09"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10"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1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15"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17"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18"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19"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20"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21"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22"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29"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31"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3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3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6"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3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3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4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4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4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44"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4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4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48"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50"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51"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5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5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5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56"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58"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59"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60"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61"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62"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63"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7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7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7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7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7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8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8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8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8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8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8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8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8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9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9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9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9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9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9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9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0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0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0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0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0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1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1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1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2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2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2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2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2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2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2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3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1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3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3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3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3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3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3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4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4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4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4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4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4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5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5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5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5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6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6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6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1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6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6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6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6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7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7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7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7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7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7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7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7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8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8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8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8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8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8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9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9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9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9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2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2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endParaRPr b="0" lang="en-US" sz="3200" spc="-1" strike="noStrike">
              <a:solidFill>
                <a:srgbClr val="000000"/>
              </a:solidFill>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0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0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0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0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0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0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1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1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1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1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1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1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1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1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2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2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2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2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2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2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
        <p:nvSpPr>
          <p:cNvPr id="32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34"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indent="0" algn="ctr">
              <a:buNone/>
            </a:pPr>
            <a:endParaRPr b="0" lang="en-US" sz="3200" spc="-1" strike="noStrike">
              <a:solidFill>
                <a:srgbClr val="000000"/>
              </a:solidFill>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endParaRPr b="0" lang="es-ES" sz="1800" spc="-1" strike="noStrike">
              <a:solidFill>
                <a:srgbClr val="000000"/>
              </a:solidFill>
              <a:latin typeface="Calibri"/>
            </a:endParaRPr>
          </a:p>
        </p:txBody>
      </p:sp>
      <p:sp>
        <p:nvSpPr>
          <p:cNvPr id="336"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indent="0">
              <a:spcBef>
                <a:spcPts val="1417"/>
              </a:spcBef>
              <a:buNone/>
            </a:pPr>
            <a:endParaRPr b="0" lang="es-ES" sz="3200" spc="-1" strike="noStrike">
              <a:solidFill>
                <a:srgbClr val="000000"/>
              </a:solid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09.xml"/><Relationship Id="rId6" Type="http://schemas.openxmlformats.org/officeDocument/2006/relationships/slideLayout" Target="../slideLayouts/slideLayout110.xml"/><Relationship Id="rId7" Type="http://schemas.openxmlformats.org/officeDocument/2006/relationships/slideLayout" Target="../slideLayouts/slideLayout111.xml"/><Relationship Id="rId8" Type="http://schemas.openxmlformats.org/officeDocument/2006/relationships/slideLayout" Target="../slideLayouts/slideLayout112.xml"/><Relationship Id="rId9" Type="http://schemas.openxmlformats.org/officeDocument/2006/relationships/slideLayout" Target="../slideLayouts/slideLayout113.xml"/><Relationship Id="rId10" Type="http://schemas.openxmlformats.org/officeDocument/2006/relationships/slideLayout" Target="../slideLayouts/slideLayout114.xml"/><Relationship Id="rId11" Type="http://schemas.openxmlformats.org/officeDocument/2006/relationships/slideLayout" Target="../slideLayouts/slideLayout115.xml"/><Relationship Id="rId12" Type="http://schemas.openxmlformats.org/officeDocument/2006/relationships/slideLayout" Target="../slideLayouts/slideLayout116.xml"/><Relationship Id="rId13" Type="http://schemas.openxmlformats.org/officeDocument/2006/relationships/slideLayout" Target="../slideLayouts/slideLayout117.xml"/><Relationship Id="rId14" Type="http://schemas.openxmlformats.org/officeDocument/2006/relationships/slideLayout" Target="../slideLayouts/slideLayout118.xml"/><Relationship Id="rId15" Type="http://schemas.openxmlformats.org/officeDocument/2006/relationships/slideLayout" Target="../slideLayouts/slideLayout119.xml"/><Relationship Id="rId16"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21.xml"/><Relationship Id="rId6" Type="http://schemas.openxmlformats.org/officeDocument/2006/relationships/slideLayout" Target="../slideLayouts/slideLayout122.xml"/><Relationship Id="rId7" Type="http://schemas.openxmlformats.org/officeDocument/2006/relationships/slideLayout" Target="../slideLayouts/slideLayout123.xml"/><Relationship Id="rId8" Type="http://schemas.openxmlformats.org/officeDocument/2006/relationships/slideLayout" Target="../slideLayouts/slideLayout124.xml"/><Relationship Id="rId9" Type="http://schemas.openxmlformats.org/officeDocument/2006/relationships/slideLayout" Target="../slideLayouts/slideLayout125.xml"/><Relationship Id="rId10" Type="http://schemas.openxmlformats.org/officeDocument/2006/relationships/slideLayout" Target="../slideLayouts/slideLayout126.xml"/><Relationship Id="rId11" Type="http://schemas.openxmlformats.org/officeDocument/2006/relationships/slideLayout" Target="../slideLayouts/slideLayout127.xml"/><Relationship Id="rId12" Type="http://schemas.openxmlformats.org/officeDocument/2006/relationships/slideLayout" Target="../slideLayouts/slideLayout128.xml"/><Relationship Id="rId13" Type="http://schemas.openxmlformats.org/officeDocument/2006/relationships/slideLayout" Target="../slideLayouts/slideLayout129.xml"/><Relationship Id="rId14" Type="http://schemas.openxmlformats.org/officeDocument/2006/relationships/slideLayout" Target="../slideLayouts/slideLayout130.xml"/><Relationship Id="rId15" Type="http://schemas.openxmlformats.org/officeDocument/2006/relationships/slideLayout" Target="../slideLayouts/slideLayout131.xml"/><Relationship Id="rId16" Type="http://schemas.openxmlformats.org/officeDocument/2006/relationships/slideLayout" Target="../slideLayouts/slideLayout13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 Id="rId9" Type="http://schemas.openxmlformats.org/officeDocument/2006/relationships/slideLayout" Target="../slideLayouts/slideLayout17.xml"/><Relationship Id="rId10" Type="http://schemas.openxmlformats.org/officeDocument/2006/relationships/slideLayout" Target="../slideLayouts/slideLayout18.xml"/><Relationship Id="rId11" Type="http://schemas.openxmlformats.org/officeDocument/2006/relationships/slideLayout" Target="../slideLayouts/slideLayout19.xml"/><Relationship Id="rId12" Type="http://schemas.openxmlformats.org/officeDocument/2006/relationships/slideLayout" Target="../slideLayouts/slideLayout20.xml"/><Relationship Id="rId13" Type="http://schemas.openxmlformats.org/officeDocument/2006/relationships/slideLayout" Target="../slideLayouts/slideLayout21.xml"/><Relationship Id="rId14" Type="http://schemas.openxmlformats.org/officeDocument/2006/relationships/slideLayout" Target="../slideLayouts/slideLayout22.xml"/><Relationship Id="rId15" Type="http://schemas.openxmlformats.org/officeDocument/2006/relationships/slideLayout" Target="../slideLayouts/slideLayout23.xml"/><Relationship Id="rId16"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slideLayout" Target="../slideLayouts/slideLayout35.xml"/><Relationship Id="rId16"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slideLayout" Target="../slideLayouts/slideLayout46.xml"/><Relationship Id="rId15" Type="http://schemas.openxmlformats.org/officeDocument/2006/relationships/slideLayout" Target="../slideLayouts/slideLayout47.xml"/><Relationship Id="rId16"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 Id="rId9" Type="http://schemas.openxmlformats.org/officeDocument/2006/relationships/slideLayout" Target="../slideLayouts/slideLayout53.xml"/><Relationship Id="rId10" Type="http://schemas.openxmlformats.org/officeDocument/2006/relationships/slideLayout" Target="../slideLayouts/slideLayout54.xml"/><Relationship Id="rId11" Type="http://schemas.openxmlformats.org/officeDocument/2006/relationships/slideLayout" Target="../slideLayouts/slideLayout55.xml"/><Relationship Id="rId12" Type="http://schemas.openxmlformats.org/officeDocument/2006/relationships/slideLayout" Target="../slideLayouts/slideLayout56.xml"/><Relationship Id="rId13" Type="http://schemas.openxmlformats.org/officeDocument/2006/relationships/slideLayout" Target="../slideLayouts/slideLayout57.xml"/><Relationship Id="rId14" Type="http://schemas.openxmlformats.org/officeDocument/2006/relationships/slideLayout" Target="../slideLayouts/slideLayout58.xml"/><Relationship Id="rId15" Type="http://schemas.openxmlformats.org/officeDocument/2006/relationships/slideLayout" Target="../slideLayouts/slideLayout59.xml"/><Relationship Id="rId16"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61.xml"/><Relationship Id="rId6" Type="http://schemas.openxmlformats.org/officeDocument/2006/relationships/slideLayout" Target="../slideLayouts/slideLayout62.xml"/><Relationship Id="rId7" Type="http://schemas.openxmlformats.org/officeDocument/2006/relationships/slideLayout" Target="../slideLayouts/slideLayout63.xml"/><Relationship Id="rId8" Type="http://schemas.openxmlformats.org/officeDocument/2006/relationships/slideLayout" Target="../slideLayouts/slideLayout64.xml"/><Relationship Id="rId9" Type="http://schemas.openxmlformats.org/officeDocument/2006/relationships/slideLayout" Target="../slideLayouts/slideLayout65.xml"/><Relationship Id="rId10" Type="http://schemas.openxmlformats.org/officeDocument/2006/relationships/slideLayout" Target="../slideLayouts/slideLayout66.xml"/><Relationship Id="rId11" Type="http://schemas.openxmlformats.org/officeDocument/2006/relationships/slideLayout" Target="../slideLayouts/slideLayout67.xml"/><Relationship Id="rId12" Type="http://schemas.openxmlformats.org/officeDocument/2006/relationships/slideLayout" Target="../slideLayouts/slideLayout68.xml"/><Relationship Id="rId13" Type="http://schemas.openxmlformats.org/officeDocument/2006/relationships/slideLayout" Target="../slideLayouts/slideLayout69.xml"/><Relationship Id="rId14" Type="http://schemas.openxmlformats.org/officeDocument/2006/relationships/slideLayout" Target="../slideLayouts/slideLayout70.xml"/><Relationship Id="rId15" Type="http://schemas.openxmlformats.org/officeDocument/2006/relationships/slideLayout" Target="../slideLayouts/slideLayout71.xml"/><Relationship Id="rId16"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 Id="rId9" Type="http://schemas.openxmlformats.org/officeDocument/2006/relationships/slideLayout" Target="../slideLayouts/slideLayout77.xml"/><Relationship Id="rId10" Type="http://schemas.openxmlformats.org/officeDocument/2006/relationships/slideLayout" Target="../slideLayouts/slideLayout78.xml"/><Relationship Id="rId11" Type="http://schemas.openxmlformats.org/officeDocument/2006/relationships/slideLayout" Target="../slideLayouts/slideLayout79.xml"/><Relationship Id="rId12" Type="http://schemas.openxmlformats.org/officeDocument/2006/relationships/slideLayout" Target="../slideLayouts/slideLayout80.xml"/><Relationship Id="rId13" Type="http://schemas.openxmlformats.org/officeDocument/2006/relationships/slideLayout" Target="../slideLayouts/slideLayout81.xml"/><Relationship Id="rId14" Type="http://schemas.openxmlformats.org/officeDocument/2006/relationships/slideLayout" Target="../slideLayouts/slideLayout82.xml"/><Relationship Id="rId15" Type="http://schemas.openxmlformats.org/officeDocument/2006/relationships/slideLayout" Target="../slideLayouts/slideLayout83.xml"/><Relationship Id="rId16"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85.xml"/><Relationship Id="rId6" Type="http://schemas.openxmlformats.org/officeDocument/2006/relationships/slideLayout" Target="../slideLayouts/slideLayout86.xml"/><Relationship Id="rId7" Type="http://schemas.openxmlformats.org/officeDocument/2006/relationships/slideLayout" Target="../slideLayouts/slideLayout87.xml"/><Relationship Id="rId8" Type="http://schemas.openxmlformats.org/officeDocument/2006/relationships/slideLayout" Target="../slideLayouts/slideLayout88.xml"/><Relationship Id="rId9" Type="http://schemas.openxmlformats.org/officeDocument/2006/relationships/slideLayout" Target="../slideLayouts/slideLayout89.xml"/><Relationship Id="rId10" Type="http://schemas.openxmlformats.org/officeDocument/2006/relationships/slideLayout" Target="../slideLayouts/slideLayout90.xml"/><Relationship Id="rId11" Type="http://schemas.openxmlformats.org/officeDocument/2006/relationships/slideLayout" Target="../slideLayouts/slideLayout91.xml"/><Relationship Id="rId12" Type="http://schemas.openxmlformats.org/officeDocument/2006/relationships/slideLayout" Target="../slideLayouts/slideLayout92.xml"/><Relationship Id="rId13" Type="http://schemas.openxmlformats.org/officeDocument/2006/relationships/slideLayout" Target="../slideLayouts/slideLayout93.xml"/><Relationship Id="rId14" Type="http://schemas.openxmlformats.org/officeDocument/2006/relationships/slideLayout" Target="../slideLayouts/slideLayout94.xml"/><Relationship Id="rId15" Type="http://schemas.openxmlformats.org/officeDocument/2006/relationships/slideLayout" Target="../slideLayouts/slideLayout95.xml"/><Relationship Id="rId16"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png"/><Relationship Id="rId3" Type="http://schemas.openxmlformats.org/officeDocument/2006/relationships/hyperlink" Target="https://gamma.app/?utm_source=made-with-gamma" TargetMode="External"/><Relationship Id="rId4" Type="http://schemas.openxmlformats.org/officeDocument/2006/relationships/image" Target="../media/image2.png"/><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9" Type="http://schemas.openxmlformats.org/officeDocument/2006/relationships/slideLayout" Target="../slideLayouts/slideLayout101.xml"/><Relationship Id="rId10" Type="http://schemas.openxmlformats.org/officeDocument/2006/relationships/slideLayout" Target="../slideLayouts/slideLayout102.xml"/><Relationship Id="rId11" Type="http://schemas.openxmlformats.org/officeDocument/2006/relationships/slideLayout" Target="../slideLayouts/slideLayout103.xml"/><Relationship Id="rId12" Type="http://schemas.openxmlformats.org/officeDocument/2006/relationships/slideLayout" Target="../slideLayouts/slideLayout104.xml"/><Relationship Id="rId13" Type="http://schemas.openxmlformats.org/officeDocument/2006/relationships/slideLayout" Target="../slideLayouts/slideLayout105.xml"/><Relationship Id="rId14" Type="http://schemas.openxmlformats.org/officeDocument/2006/relationships/slideLayout" Target="../slideLayouts/slideLayout106.xml"/><Relationship Id="rId15" Type="http://schemas.openxmlformats.org/officeDocument/2006/relationships/slideLayout" Target="../slideLayouts/slideLayout107.xml"/><Relationship Id="rId16"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Image 0" descr="preencoded.png"/>
          <p:cNvPicPr/>
          <p:nvPr/>
        </p:nvPicPr>
        <p:blipFill>
          <a:blip r:embed="rId2"/>
          <a:stretch/>
        </p:blipFill>
        <p:spPr>
          <a:xfrm>
            <a:off x="0" y="0"/>
            <a:ext cx="14630040" cy="8229240"/>
          </a:xfrm>
          <a:prstGeom prst="rect">
            <a:avLst/>
          </a:prstGeom>
          <a:ln w="0">
            <a:noFill/>
          </a:ln>
        </p:spPr>
      </p:pic>
      <p:sp>
        <p:nvSpPr>
          <p:cNvPr id="1"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69" name="Image 0" descr="preencoded.png"/>
          <p:cNvPicPr/>
          <p:nvPr/>
        </p:nvPicPr>
        <p:blipFill>
          <a:blip r:embed="rId2"/>
          <a:stretch/>
        </p:blipFill>
        <p:spPr>
          <a:xfrm>
            <a:off x="0" y="0"/>
            <a:ext cx="14630040" cy="8229240"/>
          </a:xfrm>
          <a:prstGeom prst="rect">
            <a:avLst/>
          </a:prstGeom>
          <a:ln w="0">
            <a:noFill/>
          </a:ln>
        </p:spPr>
      </p:pic>
      <p:sp>
        <p:nvSpPr>
          <p:cNvPr id="370"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371"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37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0" name="Image 0" descr="preencoded.png"/>
          <p:cNvPicPr/>
          <p:nvPr/>
        </p:nvPicPr>
        <p:blipFill>
          <a:blip r:embed="rId2"/>
          <a:stretch/>
        </p:blipFill>
        <p:spPr>
          <a:xfrm>
            <a:off x="0" y="0"/>
            <a:ext cx="14630040" cy="8229240"/>
          </a:xfrm>
          <a:prstGeom prst="rect">
            <a:avLst/>
          </a:prstGeom>
          <a:ln w="0">
            <a:noFill/>
          </a:ln>
        </p:spPr>
      </p:pic>
      <p:sp>
        <p:nvSpPr>
          <p:cNvPr id="411"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412"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4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41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 name="Image 0" descr="preencoded.png"/>
          <p:cNvPicPr/>
          <p:nvPr/>
        </p:nvPicPr>
        <p:blipFill>
          <a:blip r:embed="rId2"/>
          <a:stretch/>
        </p:blipFill>
        <p:spPr>
          <a:xfrm>
            <a:off x="0" y="0"/>
            <a:ext cx="14630040" cy="8229240"/>
          </a:xfrm>
          <a:prstGeom prst="rect">
            <a:avLst/>
          </a:prstGeom>
          <a:ln w="0">
            <a:noFill/>
          </a:ln>
        </p:spPr>
      </p:pic>
      <p:sp>
        <p:nvSpPr>
          <p:cNvPr id="42"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43"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4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82" name="Image 0" descr="preencoded.png"/>
          <p:cNvPicPr/>
          <p:nvPr/>
        </p:nvPicPr>
        <p:blipFill>
          <a:blip r:embed="rId2"/>
          <a:stretch/>
        </p:blipFill>
        <p:spPr>
          <a:xfrm>
            <a:off x="0" y="0"/>
            <a:ext cx="14630040" cy="8229240"/>
          </a:xfrm>
          <a:prstGeom prst="rect">
            <a:avLst/>
          </a:prstGeom>
          <a:ln w="0">
            <a:noFill/>
          </a:ln>
        </p:spPr>
      </p:pic>
      <p:sp>
        <p:nvSpPr>
          <p:cNvPr id="83"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84"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8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 id="2147483685" r:id="rId15"/>
    <p:sldLayoutId id="2147483686" r:id="rId16"/>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23" name="Image 0" descr="preencoded.png"/>
          <p:cNvPicPr/>
          <p:nvPr/>
        </p:nvPicPr>
        <p:blipFill>
          <a:blip r:embed="rId2"/>
          <a:stretch/>
        </p:blipFill>
        <p:spPr>
          <a:xfrm>
            <a:off x="0" y="0"/>
            <a:ext cx="14630040" cy="8229240"/>
          </a:xfrm>
          <a:prstGeom prst="rect">
            <a:avLst/>
          </a:prstGeom>
          <a:ln w="0">
            <a:noFill/>
          </a:ln>
        </p:spPr>
      </p:pic>
      <p:sp>
        <p:nvSpPr>
          <p:cNvPr id="124"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125"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1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64" name="Image 0" descr="preencoded.png"/>
          <p:cNvPicPr/>
          <p:nvPr/>
        </p:nvPicPr>
        <p:blipFill>
          <a:blip r:embed="rId2"/>
          <a:stretch/>
        </p:blipFill>
        <p:spPr>
          <a:xfrm>
            <a:off x="0" y="0"/>
            <a:ext cx="14630040" cy="8229240"/>
          </a:xfrm>
          <a:prstGeom prst="rect">
            <a:avLst/>
          </a:prstGeom>
          <a:ln w="0">
            <a:noFill/>
          </a:ln>
        </p:spPr>
      </p:pic>
      <p:sp>
        <p:nvSpPr>
          <p:cNvPr id="165"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166"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16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16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05" name="Image 0" descr="preencoded.png"/>
          <p:cNvPicPr/>
          <p:nvPr/>
        </p:nvPicPr>
        <p:blipFill>
          <a:blip r:embed="rId2"/>
          <a:stretch/>
        </p:blipFill>
        <p:spPr>
          <a:xfrm>
            <a:off x="0" y="0"/>
            <a:ext cx="14630040" cy="8229240"/>
          </a:xfrm>
          <a:prstGeom prst="rect">
            <a:avLst/>
          </a:prstGeom>
          <a:ln w="0">
            <a:noFill/>
          </a:ln>
        </p:spPr>
      </p:pic>
      <p:sp>
        <p:nvSpPr>
          <p:cNvPr id="206"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07"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20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46" name="Image 0" descr="preencoded.png"/>
          <p:cNvPicPr/>
          <p:nvPr/>
        </p:nvPicPr>
        <p:blipFill>
          <a:blip r:embed="rId2"/>
          <a:stretch/>
        </p:blipFill>
        <p:spPr>
          <a:xfrm>
            <a:off x="0" y="0"/>
            <a:ext cx="14630040" cy="8229240"/>
          </a:xfrm>
          <a:prstGeom prst="rect">
            <a:avLst/>
          </a:prstGeom>
          <a:ln w="0">
            <a:noFill/>
          </a:ln>
        </p:spPr>
      </p:pic>
      <p:sp>
        <p:nvSpPr>
          <p:cNvPr id="247"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48"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250"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287" name="Image 0" descr="preencoded.png"/>
          <p:cNvPicPr/>
          <p:nvPr/>
        </p:nvPicPr>
        <p:blipFill>
          <a:blip r:embed="rId2"/>
          <a:stretch/>
        </p:blipFill>
        <p:spPr>
          <a:xfrm>
            <a:off x="0" y="0"/>
            <a:ext cx="14630040" cy="8229240"/>
          </a:xfrm>
          <a:prstGeom prst="rect">
            <a:avLst/>
          </a:prstGeom>
          <a:ln w="0">
            <a:noFill/>
          </a:ln>
        </p:spPr>
      </p:pic>
      <p:sp>
        <p:nvSpPr>
          <p:cNvPr id="288"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289"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2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29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28" name="Image 0" descr="preencoded.png"/>
          <p:cNvPicPr/>
          <p:nvPr/>
        </p:nvPicPr>
        <p:blipFill>
          <a:blip r:embed="rId2"/>
          <a:stretch/>
        </p:blipFill>
        <p:spPr>
          <a:xfrm>
            <a:off x="0" y="0"/>
            <a:ext cx="14630040" cy="8229240"/>
          </a:xfrm>
          <a:prstGeom prst="rect">
            <a:avLst/>
          </a:prstGeom>
          <a:ln w="0">
            <a:noFill/>
          </a:ln>
        </p:spPr>
      </p:pic>
      <p:sp>
        <p:nvSpPr>
          <p:cNvPr id="329" name="Shape 0"/>
          <p:cNvSpPr/>
          <p:nvPr/>
        </p:nvSpPr>
        <p:spPr>
          <a:xfrm>
            <a:off x="0" y="0"/>
            <a:ext cx="14630040" cy="8229240"/>
          </a:xfrm>
          <a:prstGeom prst="rect">
            <a:avLst/>
          </a:prstGeom>
          <a:solidFill>
            <a:srgbClr val="09151a">
              <a:alpha val="75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pic>
        <p:nvPicPr>
          <p:cNvPr id="330" name="Image 1" descr="preencoded.png">
            <a:hlinkClick r:id="rId3"/>
          </p:cNvPr>
          <p:cNvPicPr/>
          <p:nvPr/>
        </p:nvPicPr>
        <p:blipFill>
          <a:blip r:embed="rId4"/>
          <a:stretch/>
        </p:blipFill>
        <p:spPr>
          <a:xfrm>
            <a:off x="12839040" y="7749720"/>
            <a:ext cx="1722240" cy="411120"/>
          </a:xfrm>
          <a:prstGeom prst="rect">
            <a:avLst/>
          </a:prstGeom>
          <a:ln w="0">
            <a:noFill/>
          </a:ln>
        </p:spPr>
      </p:pic>
      <p:sp>
        <p:nvSpPr>
          <p:cNvPr id="3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ES" sz="1800" spc="-1" strike="noStrike">
                <a:solidFill>
                  <a:srgbClr val="000000"/>
                </a:solidFill>
                <a:latin typeface="Calibri"/>
              </a:rPr>
              <a:t>Click to edit the title text format</a:t>
            </a:r>
            <a:endParaRPr b="0" lang="es-ES" sz="1800" spc="-1" strike="noStrike">
              <a:solidFill>
                <a:srgbClr val="000000"/>
              </a:solidFill>
              <a:latin typeface="Calibri"/>
            </a:endParaRPr>
          </a:p>
        </p:txBody>
      </p:sp>
      <p:sp>
        <p:nvSpPr>
          <p:cNvPr id="33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ES" sz="3200" spc="-1" strike="noStrike">
                <a:solidFill>
                  <a:srgbClr val="000000"/>
                </a:solidFill>
                <a:latin typeface="Calibri"/>
              </a:rPr>
              <a:t>Click to edit the outline text format</a:t>
            </a:r>
            <a:endParaRPr b="0" lang="es-ES" sz="3200" spc="-1" strike="noStrike">
              <a:solidFill>
                <a:srgbClr val="000000"/>
              </a:solidFill>
              <a:latin typeface="Calibri"/>
            </a:endParaRPr>
          </a:p>
          <a:p>
            <a:pPr lvl="1" marL="864000" indent="-324000">
              <a:spcBef>
                <a:spcPts val="1134"/>
              </a:spcBef>
              <a:buClr>
                <a:srgbClr val="000000"/>
              </a:buClr>
              <a:buSzPct val="75000"/>
              <a:buFont typeface="Symbol" charset="2"/>
              <a:buChar char=""/>
            </a:pPr>
            <a:r>
              <a:rPr b="0" lang="es-ES" sz="2400" spc="-1" strike="noStrike">
                <a:solidFill>
                  <a:srgbClr val="000000"/>
                </a:solidFill>
                <a:latin typeface="Calibri"/>
              </a:rPr>
              <a:t>Second Outline Level</a:t>
            </a:r>
            <a:endParaRPr b="0" lang="es-ES" sz="2400" spc="-1" strike="noStrike">
              <a:solidFill>
                <a:srgbClr val="000000"/>
              </a:solidFill>
              <a:latin typeface="Calibri"/>
            </a:endParaRPr>
          </a:p>
          <a:p>
            <a:pPr lvl="2" marL="1296000" indent="-288000">
              <a:spcBef>
                <a:spcPts val="850"/>
              </a:spcBef>
              <a:buClr>
                <a:srgbClr val="000000"/>
              </a:buClr>
              <a:buSzPct val="45000"/>
              <a:buFont typeface="Wingdings" charset="2"/>
              <a:buChar char=""/>
            </a:pPr>
            <a:r>
              <a:rPr b="0" lang="es-ES" sz="2000" spc="-1" strike="noStrike">
                <a:solidFill>
                  <a:srgbClr val="000000"/>
                </a:solidFill>
                <a:latin typeface="Calibri"/>
              </a:rPr>
              <a:t>Third Outline Level</a:t>
            </a:r>
            <a:endParaRPr b="0" lang="es-ES" sz="2000" spc="-1" strike="noStrike">
              <a:solidFill>
                <a:srgbClr val="000000"/>
              </a:solidFill>
              <a:latin typeface="Calibri"/>
            </a:endParaRPr>
          </a:p>
          <a:p>
            <a:pPr lvl="3" marL="1728000" indent="-216000">
              <a:spcBef>
                <a:spcPts val="567"/>
              </a:spcBef>
              <a:buClr>
                <a:srgbClr val="000000"/>
              </a:buClr>
              <a:buSzPct val="75000"/>
              <a:buFont typeface="Symbol" charset="2"/>
              <a:buChar char=""/>
            </a:pPr>
            <a:r>
              <a:rPr b="0" lang="es-ES" sz="2000" spc="-1" strike="noStrike">
                <a:solidFill>
                  <a:srgbClr val="000000"/>
                </a:solidFill>
                <a:latin typeface="Calibri"/>
              </a:rPr>
              <a:t>Fourth Outline Level</a:t>
            </a:r>
            <a:endParaRPr b="0" lang="es-ES" sz="2000" spc="-1" strike="noStrike">
              <a:solidFill>
                <a:srgbClr val="000000"/>
              </a:solidFill>
              <a:latin typeface="Calibri"/>
            </a:endParaRPr>
          </a:p>
          <a:p>
            <a:pPr lvl="4" marL="2160000" indent="-216000">
              <a:spcBef>
                <a:spcPts val="283"/>
              </a:spcBef>
              <a:buClr>
                <a:srgbClr val="000000"/>
              </a:buClr>
              <a:buSzPct val="45000"/>
              <a:buFont typeface="Wingdings" charset="2"/>
              <a:buChar char=""/>
            </a:pPr>
            <a:r>
              <a:rPr b="0" lang="es-ES" sz="2000" spc="-1" strike="noStrike">
                <a:solidFill>
                  <a:srgbClr val="000000"/>
                </a:solidFill>
                <a:latin typeface="Calibri"/>
              </a:rPr>
              <a:t>Fifth Outline Level</a:t>
            </a:r>
            <a:endParaRPr b="0" lang="es-ES" sz="2000" spc="-1" strike="noStrike">
              <a:solidFill>
                <a:srgbClr val="000000"/>
              </a:solidFill>
              <a:latin typeface="Calibri"/>
            </a:endParaRPr>
          </a:p>
          <a:p>
            <a:pPr lvl="5" marL="2592000" indent="-216000">
              <a:spcBef>
                <a:spcPts val="283"/>
              </a:spcBef>
              <a:buClr>
                <a:srgbClr val="000000"/>
              </a:buClr>
              <a:buSzPct val="45000"/>
              <a:buFont typeface="Wingdings" charset="2"/>
              <a:buChar char=""/>
            </a:pPr>
            <a:r>
              <a:rPr b="0" lang="es-ES" sz="2000" spc="-1" strike="noStrike">
                <a:solidFill>
                  <a:srgbClr val="000000"/>
                </a:solidFill>
                <a:latin typeface="Calibri"/>
              </a:rPr>
              <a:t>Sixth Outline Level</a:t>
            </a:r>
            <a:endParaRPr b="0" lang="es-ES" sz="2000" spc="-1" strike="noStrike">
              <a:solidFill>
                <a:srgbClr val="000000"/>
              </a:solidFill>
              <a:latin typeface="Calibri"/>
            </a:endParaRPr>
          </a:p>
          <a:p>
            <a:pPr lvl="6" marL="3024000" indent="-216000">
              <a:spcBef>
                <a:spcPts val="283"/>
              </a:spcBef>
              <a:buClr>
                <a:srgbClr val="000000"/>
              </a:buClr>
              <a:buSzPct val="45000"/>
              <a:buFont typeface="Wingdings" charset="2"/>
              <a:buChar char=""/>
            </a:pPr>
            <a:r>
              <a:rPr b="0" lang="es-ES" sz="2000" spc="-1" strike="noStrike">
                <a:solidFill>
                  <a:srgbClr val="000000"/>
                </a:solidFill>
                <a:latin typeface="Calibri"/>
              </a:rPr>
              <a:t>Seventh Outline Level</a:t>
            </a:r>
            <a:endParaRPr b="0" lang="es-E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0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21.xml"/><Relationship Id="rId3" Type="http://schemas.openxmlformats.org/officeDocument/2006/relationships/notesSlide" Target="../notesSlides/notesSlide11.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slideLayout" Target="../slideLayouts/slideLayout49.xml"/><Relationship Id="rId6"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6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slideLayout" Target="../slideLayouts/slideLayout85.xml"/><Relationship Id="rId6"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9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57" name="Image 0" descr="preencoded.png"/>
          <p:cNvPicPr/>
          <p:nvPr/>
        </p:nvPicPr>
        <p:blipFill>
          <a:blip r:embed="rId1"/>
          <a:stretch/>
        </p:blipFill>
        <p:spPr>
          <a:xfrm>
            <a:off x="0" y="0"/>
            <a:ext cx="5486040" cy="8229240"/>
          </a:xfrm>
          <a:prstGeom prst="rect">
            <a:avLst/>
          </a:prstGeom>
          <a:ln w="0">
            <a:noFill/>
          </a:ln>
        </p:spPr>
      </p:pic>
      <p:sp>
        <p:nvSpPr>
          <p:cNvPr id="458" name="Text 0"/>
          <p:cNvSpPr/>
          <p:nvPr/>
        </p:nvSpPr>
        <p:spPr>
          <a:xfrm>
            <a:off x="6247440" y="599760"/>
            <a:ext cx="7621920" cy="4687560"/>
          </a:xfrm>
          <a:prstGeom prst="rect">
            <a:avLst/>
          </a:prstGeom>
          <a:noFill/>
          <a:ln w="0">
            <a:noFill/>
          </a:ln>
        </p:spPr>
        <p:style>
          <a:lnRef idx="0"/>
          <a:fillRef idx="0"/>
          <a:effectRef idx="0"/>
          <a:fontRef idx="minor"/>
        </p:style>
        <p:txBody>
          <a:bodyPr lIns="0" rIns="0" tIns="0" bIns="0" anchor="t">
            <a:noAutofit/>
          </a:bodyPr>
          <a:p>
            <a:pPr>
              <a:lnSpc>
                <a:spcPts val="7350"/>
              </a:lnSpc>
              <a:tabLst>
                <a:tab algn="l" pos="0"/>
              </a:tabLst>
            </a:pPr>
            <a:r>
              <a:rPr b="0" lang="en-US" sz="5900" spc="-1" strike="noStrike">
                <a:solidFill>
                  <a:srgbClr val="f5f0f0"/>
                </a:solidFill>
                <a:latin typeface="Merriweather"/>
                <a:ea typeface="Merriweather"/>
              </a:rPr>
              <a:t>Preprocesamiento de Datos para Predicción de Energía Fotovoltaica</a:t>
            </a:r>
            <a:endParaRPr b="0" lang="en-US" sz="5900" spc="-1" strike="noStrike">
              <a:solidFill>
                <a:srgbClr val="000000"/>
              </a:solidFill>
              <a:latin typeface="Arial"/>
            </a:endParaRPr>
          </a:p>
        </p:txBody>
      </p:sp>
      <p:sp>
        <p:nvSpPr>
          <p:cNvPr id="459" name="Text 1"/>
          <p:cNvSpPr/>
          <p:nvPr/>
        </p:nvSpPr>
        <p:spPr>
          <a:xfrm>
            <a:off x="6247440" y="5613840"/>
            <a:ext cx="7621920" cy="1390680"/>
          </a:xfrm>
          <a:prstGeom prst="rect">
            <a:avLst/>
          </a:prstGeom>
          <a:noFill/>
          <a:ln w="0">
            <a:noFill/>
          </a:ln>
        </p:spPr>
        <p:style>
          <a:lnRef idx="0"/>
          <a:fillRef idx="0"/>
          <a:effectRef idx="0"/>
          <a:fontRef idx="minor"/>
        </p:style>
        <p:txBody>
          <a:bodyPr lIns="0" rIns="0" tIns="0" bIns="0" anchor="t">
            <a:noAutofit/>
          </a:bodyPr>
          <a:p>
            <a:pPr>
              <a:lnSpc>
                <a:spcPts val="2701"/>
              </a:lnSpc>
              <a:tabLst>
                <a:tab algn="l" pos="0"/>
              </a:tabLst>
            </a:pPr>
            <a:r>
              <a:rPr b="0" lang="en-US" sz="1700" spc="-1" strike="noStrike">
                <a:solidFill>
                  <a:srgbClr val="e2e6e9"/>
                </a:solidFill>
                <a:latin typeface="Merriweather"/>
                <a:ea typeface="Merriweather"/>
              </a:rPr>
              <a:t>Este proyecto aborda el preprocesamiento de datos para predecir la generación de energía en parques fotovoltaicos. Se enfoca en mejorar la consistencia de las bases de casos para desarrollar un modelo predictor eficiente.</a:t>
            </a:r>
            <a:endParaRPr b="0" lang="en-US" sz="1700" spc="-1" strike="noStrike">
              <a:solidFill>
                <a:srgbClr val="000000"/>
              </a:solidFill>
              <a:latin typeface="Arial"/>
            </a:endParaRPr>
          </a:p>
        </p:txBody>
      </p:sp>
      <p:sp>
        <p:nvSpPr>
          <p:cNvPr id="460" name="Text 3"/>
          <p:cNvSpPr/>
          <p:nvPr/>
        </p:nvSpPr>
        <p:spPr>
          <a:xfrm>
            <a:off x="6703920" y="7249320"/>
            <a:ext cx="2447640" cy="380160"/>
          </a:xfrm>
          <a:prstGeom prst="rect">
            <a:avLst/>
          </a:prstGeom>
          <a:noFill/>
          <a:ln w="0">
            <a:noFill/>
          </a:ln>
        </p:spPr>
        <p:style>
          <a:lnRef idx="0"/>
          <a:fillRef idx="0"/>
          <a:effectRef idx="0"/>
          <a:fontRef idx="minor"/>
        </p:style>
        <p:txBody>
          <a:bodyPr wrap="none" lIns="0" rIns="0" tIns="0" bIns="0" anchor="t">
            <a:noAutofit/>
          </a:bodyPr>
          <a:p>
            <a:pPr>
              <a:lnSpc>
                <a:spcPts val="2951"/>
              </a:lnSpc>
              <a:tabLst>
                <a:tab algn="l" pos="0"/>
              </a:tabLs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4" name="Image 0" descr="preencoded.png"/>
          <p:cNvPicPr/>
          <p:nvPr/>
        </p:nvPicPr>
        <p:blipFill>
          <a:blip r:embed="rId1"/>
          <a:stretch/>
        </p:blipFill>
        <p:spPr>
          <a:xfrm>
            <a:off x="0" y="0"/>
            <a:ext cx="14630040" cy="3085920"/>
          </a:xfrm>
          <a:prstGeom prst="rect">
            <a:avLst/>
          </a:prstGeom>
          <a:ln w="0">
            <a:noFill/>
          </a:ln>
        </p:spPr>
      </p:pic>
      <p:sp>
        <p:nvSpPr>
          <p:cNvPr id="545" name="Text 0"/>
          <p:cNvSpPr/>
          <p:nvPr/>
        </p:nvSpPr>
        <p:spPr>
          <a:xfrm>
            <a:off x="1185120" y="3965400"/>
            <a:ext cx="10128960" cy="771120"/>
          </a:xfrm>
          <a:prstGeom prst="rect">
            <a:avLst/>
          </a:prstGeom>
          <a:noFill/>
          <a:ln w="0">
            <a:noFill/>
          </a:ln>
        </p:spPr>
        <p:style>
          <a:lnRef idx="0"/>
          <a:fillRef idx="0"/>
          <a:effectRef idx="0"/>
          <a:fontRef idx="minor"/>
        </p:style>
        <p:txBody>
          <a:bodyPr wrap="none" lIns="0" rIns="0" tIns="0" bIns="0" anchor="t">
            <a:noAutofit/>
          </a:bodyPr>
          <a:p>
            <a:pPr>
              <a:lnSpc>
                <a:spcPts val="6049"/>
              </a:lnSpc>
              <a:tabLst>
                <a:tab algn="l" pos="0"/>
              </a:tabLst>
            </a:pPr>
            <a:r>
              <a:rPr b="0" lang="en-US" sz="4850" spc="-1" strike="noStrike">
                <a:solidFill>
                  <a:srgbClr val="f5f0f0"/>
                </a:solidFill>
                <a:latin typeface="Merriweather"/>
                <a:ea typeface="Merriweather"/>
              </a:rPr>
              <a:t>Resultados del Preprocesamiento</a:t>
            </a:r>
            <a:endParaRPr b="0" lang="en-US" sz="4850" spc="-1" strike="noStrike">
              <a:solidFill>
                <a:srgbClr val="000000"/>
              </a:solidFill>
              <a:latin typeface="Arial"/>
            </a:endParaRPr>
          </a:p>
        </p:txBody>
      </p:sp>
      <p:sp>
        <p:nvSpPr>
          <p:cNvPr id="546" name="Shape 1"/>
          <p:cNvSpPr/>
          <p:nvPr/>
        </p:nvSpPr>
        <p:spPr>
          <a:xfrm>
            <a:off x="1185120" y="5107320"/>
            <a:ext cx="3921840" cy="2242800"/>
          </a:xfrm>
          <a:prstGeom prst="roundRect">
            <a:avLst>
              <a:gd name="adj" fmla="val 4623"/>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7" name="Text 2"/>
          <p:cNvSpPr/>
          <p:nvPr/>
        </p:nvSpPr>
        <p:spPr>
          <a:xfrm>
            <a:off x="1447200" y="536940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2400" spc="-1" strike="noStrike">
                <a:solidFill>
                  <a:srgbClr val="e2e6e9"/>
                </a:solidFill>
                <a:latin typeface="Merriweather"/>
                <a:ea typeface="Merriweather"/>
              </a:rPr>
              <a:t>Reducción de Ceros</a:t>
            </a:r>
            <a:endParaRPr b="0" lang="en-US" sz="2400" spc="-1" strike="noStrike">
              <a:solidFill>
                <a:srgbClr val="000000"/>
              </a:solidFill>
              <a:latin typeface="Arial"/>
            </a:endParaRPr>
          </a:p>
        </p:txBody>
      </p:sp>
      <p:sp>
        <p:nvSpPr>
          <p:cNvPr id="548" name="Text 3"/>
          <p:cNvSpPr/>
          <p:nvPr/>
        </p:nvSpPr>
        <p:spPr>
          <a:xfrm>
            <a:off x="1447200" y="5903280"/>
            <a:ext cx="3397680" cy="118476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pc="-1" strike="noStrike">
                <a:solidFill>
                  <a:srgbClr val="e2e6e9"/>
                </a:solidFill>
                <a:latin typeface="Merriweather"/>
                <a:ea typeface="Merriweather"/>
              </a:rPr>
              <a:t>Disminución significativa de valores nulos en todas las bases.</a:t>
            </a:r>
            <a:endParaRPr b="0" lang="en-US" sz="1900" spc="-1" strike="noStrike">
              <a:solidFill>
                <a:srgbClr val="000000"/>
              </a:solidFill>
              <a:latin typeface="Arial"/>
            </a:endParaRPr>
          </a:p>
        </p:txBody>
      </p:sp>
      <p:sp>
        <p:nvSpPr>
          <p:cNvPr id="549" name="Shape 4"/>
          <p:cNvSpPr/>
          <p:nvPr/>
        </p:nvSpPr>
        <p:spPr>
          <a:xfrm>
            <a:off x="5353920" y="5107320"/>
            <a:ext cx="3921840" cy="2242800"/>
          </a:xfrm>
          <a:prstGeom prst="roundRect">
            <a:avLst>
              <a:gd name="adj" fmla="val 4623"/>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0" name="Text 5"/>
          <p:cNvSpPr/>
          <p:nvPr/>
        </p:nvSpPr>
        <p:spPr>
          <a:xfrm>
            <a:off x="5616000" y="5369400"/>
            <a:ext cx="3240000" cy="38556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2400" spc="-1" strike="noStrike">
                <a:solidFill>
                  <a:srgbClr val="e2e6e9"/>
                </a:solidFill>
                <a:latin typeface="Merriweather"/>
                <a:ea typeface="Merriweather"/>
              </a:rPr>
              <a:t>Intervalos Mejorados</a:t>
            </a:r>
            <a:endParaRPr b="0" lang="en-US" sz="2400" spc="-1" strike="noStrike">
              <a:solidFill>
                <a:srgbClr val="000000"/>
              </a:solidFill>
              <a:latin typeface="Arial"/>
            </a:endParaRPr>
          </a:p>
        </p:txBody>
      </p:sp>
      <p:sp>
        <p:nvSpPr>
          <p:cNvPr id="551" name="Text 6"/>
          <p:cNvSpPr/>
          <p:nvPr/>
        </p:nvSpPr>
        <p:spPr>
          <a:xfrm>
            <a:off x="5616000" y="5903280"/>
            <a:ext cx="3397680" cy="118476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pc="-1" strike="noStrike">
                <a:solidFill>
                  <a:srgbClr val="e2e6e9"/>
                </a:solidFill>
                <a:latin typeface="Merriweather"/>
                <a:ea typeface="Merriweather"/>
              </a:rPr>
              <a:t>Rangos de datos más consistentes y representativos.</a:t>
            </a:r>
            <a:endParaRPr b="0" lang="en-US" sz="1900" spc="-1" strike="noStrike">
              <a:solidFill>
                <a:srgbClr val="000000"/>
              </a:solidFill>
              <a:latin typeface="Arial"/>
            </a:endParaRPr>
          </a:p>
        </p:txBody>
      </p:sp>
      <p:sp>
        <p:nvSpPr>
          <p:cNvPr id="552" name="Shape 7"/>
          <p:cNvSpPr/>
          <p:nvPr/>
        </p:nvSpPr>
        <p:spPr>
          <a:xfrm>
            <a:off x="9523080" y="5107320"/>
            <a:ext cx="3921840" cy="2242800"/>
          </a:xfrm>
          <a:prstGeom prst="roundRect">
            <a:avLst>
              <a:gd name="adj" fmla="val 4623"/>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3" name="Text 8"/>
          <p:cNvSpPr/>
          <p:nvPr/>
        </p:nvSpPr>
        <p:spPr>
          <a:xfrm>
            <a:off x="9785160" y="536940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2400" spc="-1" strike="noStrike">
                <a:solidFill>
                  <a:srgbClr val="e2e6e9"/>
                </a:solidFill>
                <a:latin typeface="Merriweather"/>
                <a:ea typeface="Merriweather"/>
              </a:rPr>
              <a:t>Mayor Consistencia</a:t>
            </a:r>
            <a:endParaRPr b="0" lang="en-US" sz="2400" spc="-1" strike="noStrike">
              <a:solidFill>
                <a:srgbClr val="000000"/>
              </a:solidFill>
              <a:latin typeface="Arial"/>
            </a:endParaRPr>
          </a:p>
        </p:txBody>
      </p:sp>
      <p:sp>
        <p:nvSpPr>
          <p:cNvPr id="554" name="Text 9"/>
          <p:cNvSpPr/>
          <p:nvPr/>
        </p:nvSpPr>
        <p:spPr>
          <a:xfrm>
            <a:off x="9785160" y="5903280"/>
            <a:ext cx="3397680" cy="118476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pc="-1" strike="noStrike">
                <a:solidFill>
                  <a:srgbClr val="e2e6e9"/>
                </a:solidFill>
                <a:latin typeface="Merriweather"/>
                <a:ea typeface="Merriweather"/>
              </a:rPr>
              <a:t>Bases de casos más robustas para el modelo predictor.</a:t>
            </a:r>
            <a:endParaRPr b="0" lang="en-U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5" name="Image 0" descr="preencoded.png"/>
          <p:cNvPicPr/>
          <p:nvPr/>
        </p:nvPicPr>
        <p:blipFill>
          <a:blip r:embed="rId1"/>
          <a:stretch/>
        </p:blipFill>
        <p:spPr>
          <a:xfrm>
            <a:off x="0" y="0"/>
            <a:ext cx="14630040" cy="3035160"/>
          </a:xfrm>
          <a:prstGeom prst="rect">
            <a:avLst/>
          </a:prstGeom>
          <a:ln w="0">
            <a:noFill/>
          </a:ln>
        </p:spPr>
      </p:pic>
      <p:sp>
        <p:nvSpPr>
          <p:cNvPr id="556" name="Text 0"/>
          <p:cNvSpPr/>
          <p:nvPr/>
        </p:nvSpPr>
        <p:spPr>
          <a:xfrm>
            <a:off x="1185120" y="3705120"/>
            <a:ext cx="6070680" cy="758520"/>
          </a:xfrm>
          <a:prstGeom prst="rect">
            <a:avLst/>
          </a:prstGeom>
          <a:noFill/>
          <a:ln w="0">
            <a:noFill/>
          </a:ln>
        </p:spPr>
        <p:style>
          <a:lnRef idx="0"/>
          <a:fillRef idx="0"/>
          <a:effectRef idx="0"/>
          <a:fontRef idx="minor"/>
        </p:style>
        <p:txBody>
          <a:bodyPr wrap="none" lIns="0" rIns="0" tIns="0" bIns="0" anchor="t">
            <a:noAutofit/>
          </a:bodyPr>
          <a:p>
            <a:pPr>
              <a:lnSpc>
                <a:spcPts val="5950"/>
              </a:lnSpc>
              <a:tabLst>
                <a:tab algn="l" pos="0"/>
              </a:tabLst>
            </a:pPr>
            <a:r>
              <a:rPr b="0" lang="en-US" sz="4750" spc="-1" strike="noStrike">
                <a:solidFill>
                  <a:srgbClr val="f5f0f0"/>
                </a:solidFill>
                <a:latin typeface="Merriweather"/>
                <a:ea typeface="Merriweather"/>
              </a:rPr>
              <a:t>Conclusiones</a:t>
            </a:r>
            <a:endParaRPr b="0" lang="en-US" sz="4750" spc="-1" strike="noStrike">
              <a:solidFill>
                <a:srgbClr val="000000"/>
              </a:solidFill>
              <a:latin typeface="Arial"/>
            </a:endParaRPr>
          </a:p>
        </p:txBody>
      </p:sp>
      <p:sp>
        <p:nvSpPr>
          <p:cNvPr id="557" name="Shape 1"/>
          <p:cNvSpPr/>
          <p:nvPr/>
        </p:nvSpPr>
        <p:spPr>
          <a:xfrm>
            <a:off x="1185120" y="5101200"/>
            <a:ext cx="546120" cy="546120"/>
          </a:xfrm>
          <a:prstGeom prst="roundRect">
            <a:avLst>
              <a:gd name="adj" fmla="val 18667"/>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58" name="Text 2"/>
          <p:cNvSpPr/>
          <p:nvPr/>
        </p:nvSpPr>
        <p:spPr>
          <a:xfrm>
            <a:off x="1378080" y="5192280"/>
            <a:ext cx="159840" cy="363960"/>
          </a:xfrm>
          <a:prstGeom prst="rect">
            <a:avLst/>
          </a:prstGeom>
          <a:noFill/>
          <a:ln w="0">
            <a:noFill/>
          </a:ln>
        </p:spPr>
        <p:style>
          <a:lnRef idx="0"/>
          <a:fillRef idx="0"/>
          <a:effectRef idx="0"/>
          <a:fontRef idx="minor"/>
        </p:style>
        <p:txBody>
          <a:bodyPr wrap="none" lIns="0" rIns="0" tIns="0" bIns="0" anchor="t">
            <a:noAutofit/>
          </a:bodyPr>
          <a:p>
            <a:pPr algn="ctr">
              <a:lnSpc>
                <a:spcPts val="2849"/>
              </a:lnSpc>
              <a:tabLst>
                <a:tab algn="l" pos="0"/>
              </a:tabLst>
            </a:pPr>
            <a:r>
              <a:rPr b="0" lang="en-US" sz="2850" spc="-1" strike="noStrike">
                <a:solidFill>
                  <a:srgbClr val="e2e6e9"/>
                </a:solidFill>
                <a:latin typeface="Merriweather"/>
                <a:ea typeface="Merriweather"/>
              </a:rPr>
              <a:t>1</a:t>
            </a:r>
            <a:endParaRPr b="0" lang="en-US" sz="2850" spc="-1" strike="noStrike">
              <a:solidFill>
                <a:srgbClr val="000000"/>
              </a:solidFill>
              <a:latin typeface="Arial"/>
            </a:endParaRPr>
          </a:p>
        </p:txBody>
      </p:sp>
      <p:sp>
        <p:nvSpPr>
          <p:cNvPr id="559" name="Text 3"/>
          <p:cNvSpPr/>
          <p:nvPr/>
        </p:nvSpPr>
        <p:spPr>
          <a:xfrm>
            <a:off x="1974240" y="5101200"/>
            <a:ext cx="3135240" cy="758520"/>
          </a:xfrm>
          <a:prstGeom prst="rect">
            <a:avLst/>
          </a:prstGeom>
          <a:noFill/>
          <a:ln w="0">
            <a:noFill/>
          </a:ln>
        </p:spPr>
        <p:style>
          <a:lnRef idx="0"/>
          <a:fillRef idx="0"/>
          <a:effectRef idx="0"/>
          <a:fontRef idx="minor"/>
        </p:style>
        <p:txBody>
          <a:bodyPr lIns="0" rIns="0" tIns="0" bIns="0" anchor="t">
            <a:noAutofit/>
          </a:bodyPr>
          <a:p>
            <a:pPr>
              <a:lnSpc>
                <a:spcPts val="2951"/>
              </a:lnSpc>
              <a:tabLst>
                <a:tab algn="l" pos="0"/>
              </a:tabLst>
            </a:pPr>
            <a:r>
              <a:rPr b="0" lang="en-US" sz="2350" spc="-1" strike="noStrike">
                <a:solidFill>
                  <a:srgbClr val="e2e6e9"/>
                </a:solidFill>
                <a:latin typeface="Merriweather"/>
                <a:ea typeface="Merriweather"/>
              </a:rPr>
              <a:t>Importancia del Preprocesamiento</a:t>
            </a:r>
            <a:endParaRPr b="0" lang="en-US" sz="2350" spc="-1" strike="noStrike">
              <a:solidFill>
                <a:srgbClr val="000000"/>
              </a:solidFill>
              <a:latin typeface="Arial"/>
            </a:endParaRPr>
          </a:p>
        </p:txBody>
      </p:sp>
      <p:sp>
        <p:nvSpPr>
          <p:cNvPr id="560" name="Text 4"/>
          <p:cNvSpPr/>
          <p:nvPr/>
        </p:nvSpPr>
        <p:spPr>
          <a:xfrm>
            <a:off x="1974240" y="6005520"/>
            <a:ext cx="3135240" cy="1554120"/>
          </a:xfrm>
          <a:prstGeom prst="rect">
            <a:avLst/>
          </a:prstGeom>
          <a:noFill/>
          <a:ln w="0">
            <a:noFill/>
          </a:ln>
        </p:spPr>
        <p:style>
          <a:lnRef idx="0"/>
          <a:fillRef idx="0"/>
          <a:effectRef idx="0"/>
          <a:fontRef idx="minor"/>
        </p:style>
        <p:txBody>
          <a:bodyPr lIns="0" rIns="0" tIns="0" bIns="0" anchor="t">
            <a:noAutofit/>
          </a:bodyPr>
          <a:p>
            <a:pPr>
              <a:lnSpc>
                <a:spcPts val="3050"/>
              </a:lnSpc>
              <a:tabLst>
                <a:tab algn="l" pos="0"/>
              </a:tabLst>
            </a:pPr>
            <a:r>
              <a:rPr b="0" lang="en-US" sz="1900" spc="-1" strike="noStrike">
                <a:solidFill>
                  <a:srgbClr val="e2e6e9"/>
                </a:solidFill>
                <a:latin typeface="Merriweather"/>
                <a:ea typeface="Merriweather"/>
              </a:rPr>
              <a:t>Fase crítica para garantizar la calidad de los datos en modelos predictivos.</a:t>
            </a:r>
            <a:endParaRPr b="0" lang="en-US" sz="1900" spc="-1" strike="noStrike">
              <a:solidFill>
                <a:srgbClr val="000000"/>
              </a:solidFill>
              <a:latin typeface="Arial"/>
            </a:endParaRPr>
          </a:p>
        </p:txBody>
      </p:sp>
      <p:sp>
        <p:nvSpPr>
          <p:cNvPr id="561" name="Shape 5"/>
          <p:cNvSpPr/>
          <p:nvPr/>
        </p:nvSpPr>
        <p:spPr>
          <a:xfrm>
            <a:off x="5352840" y="5101200"/>
            <a:ext cx="546120" cy="546120"/>
          </a:xfrm>
          <a:prstGeom prst="roundRect">
            <a:avLst>
              <a:gd name="adj" fmla="val 18667"/>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2" name="Text 6"/>
          <p:cNvSpPr/>
          <p:nvPr/>
        </p:nvSpPr>
        <p:spPr>
          <a:xfrm>
            <a:off x="5517000" y="5192280"/>
            <a:ext cx="217440" cy="363960"/>
          </a:xfrm>
          <a:prstGeom prst="rect">
            <a:avLst/>
          </a:prstGeom>
          <a:noFill/>
          <a:ln w="0">
            <a:noFill/>
          </a:ln>
        </p:spPr>
        <p:style>
          <a:lnRef idx="0"/>
          <a:fillRef idx="0"/>
          <a:effectRef idx="0"/>
          <a:fontRef idx="minor"/>
        </p:style>
        <p:txBody>
          <a:bodyPr wrap="none" lIns="0" rIns="0" tIns="0" bIns="0" anchor="t">
            <a:noAutofit/>
          </a:bodyPr>
          <a:p>
            <a:pPr algn="ctr">
              <a:lnSpc>
                <a:spcPts val="2849"/>
              </a:lnSpc>
              <a:tabLst>
                <a:tab algn="l" pos="0"/>
              </a:tabLst>
            </a:pPr>
            <a:r>
              <a:rPr b="0" lang="en-US" sz="2850" spc="-1" strike="noStrike">
                <a:solidFill>
                  <a:srgbClr val="e2e6e9"/>
                </a:solidFill>
                <a:latin typeface="Merriweather"/>
                <a:ea typeface="Merriweather"/>
              </a:rPr>
              <a:t>2</a:t>
            </a:r>
            <a:endParaRPr b="0" lang="en-US" sz="2850" spc="-1" strike="noStrike">
              <a:solidFill>
                <a:srgbClr val="000000"/>
              </a:solidFill>
              <a:latin typeface="Arial"/>
            </a:endParaRPr>
          </a:p>
        </p:txBody>
      </p:sp>
      <p:sp>
        <p:nvSpPr>
          <p:cNvPr id="563" name="Text 7"/>
          <p:cNvSpPr/>
          <p:nvPr/>
        </p:nvSpPr>
        <p:spPr>
          <a:xfrm>
            <a:off x="6141960" y="5101200"/>
            <a:ext cx="3135240" cy="758520"/>
          </a:xfrm>
          <a:prstGeom prst="rect">
            <a:avLst/>
          </a:prstGeom>
          <a:noFill/>
          <a:ln w="0">
            <a:noFill/>
          </a:ln>
        </p:spPr>
        <p:style>
          <a:lnRef idx="0"/>
          <a:fillRef idx="0"/>
          <a:effectRef idx="0"/>
          <a:fontRef idx="minor"/>
        </p:style>
        <p:txBody>
          <a:bodyPr lIns="0" rIns="0" tIns="0" bIns="0" anchor="t">
            <a:noAutofit/>
          </a:bodyPr>
          <a:p>
            <a:pPr>
              <a:lnSpc>
                <a:spcPts val="2951"/>
              </a:lnSpc>
              <a:tabLst>
                <a:tab algn="l" pos="0"/>
              </a:tabLst>
            </a:pPr>
            <a:r>
              <a:rPr b="0" lang="en-US" sz="2350" spc="-1" strike="noStrike">
                <a:solidFill>
                  <a:srgbClr val="e2e6e9"/>
                </a:solidFill>
                <a:latin typeface="Merriweather"/>
                <a:ea typeface="Merriweather"/>
              </a:rPr>
              <a:t>Herramientas Efectivas</a:t>
            </a:r>
            <a:endParaRPr b="0" lang="en-US" sz="2350" spc="-1" strike="noStrike">
              <a:solidFill>
                <a:srgbClr val="000000"/>
              </a:solidFill>
              <a:latin typeface="Arial"/>
            </a:endParaRPr>
          </a:p>
        </p:txBody>
      </p:sp>
      <p:sp>
        <p:nvSpPr>
          <p:cNvPr id="564" name="Text 8"/>
          <p:cNvSpPr/>
          <p:nvPr/>
        </p:nvSpPr>
        <p:spPr>
          <a:xfrm>
            <a:off x="6141960" y="6005520"/>
            <a:ext cx="3135240" cy="1554120"/>
          </a:xfrm>
          <a:prstGeom prst="rect">
            <a:avLst/>
          </a:prstGeom>
          <a:noFill/>
          <a:ln w="0">
            <a:noFill/>
          </a:ln>
        </p:spPr>
        <p:style>
          <a:lnRef idx="0"/>
          <a:fillRef idx="0"/>
          <a:effectRef idx="0"/>
          <a:fontRef idx="minor"/>
        </p:style>
        <p:txBody>
          <a:bodyPr lIns="0" rIns="0" tIns="0" bIns="0" anchor="t">
            <a:noAutofit/>
          </a:bodyPr>
          <a:p>
            <a:pPr>
              <a:lnSpc>
                <a:spcPts val="3050"/>
              </a:lnSpc>
              <a:tabLst>
                <a:tab algn="l" pos="0"/>
              </a:tabLst>
            </a:pPr>
            <a:r>
              <a:rPr b="0" lang="en-US" sz="1900" spc="-1" strike="noStrike">
                <a:solidFill>
                  <a:srgbClr val="e2e6e9"/>
                </a:solidFill>
                <a:latin typeface="Merriweather"/>
                <a:ea typeface="Merriweather"/>
              </a:rPr>
              <a:t>Pandas y NumPy demostraron ser invaluables para el análisis de datos.</a:t>
            </a:r>
            <a:endParaRPr b="0" lang="en-US" sz="1900" spc="-1" strike="noStrike">
              <a:solidFill>
                <a:srgbClr val="000000"/>
              </a:solidFill>
              <a:latin typeface="Arial"/>
            </a:endParaRPr>
          </a:p>
        </p:txBody>
      </p:sp>
      <p:sp>
        <p:nvSpPr>
          <p:cNvPr id="565" name="Shape 9"/>
          <p:cNvSpPr/>
          <p:nvPr/>
        </p:nvSpPr>
        <p:spPr>
          <a:xfrm>
            <a:off x="9520200" y="5101200"/>
            <a:ext cx="546120" cy="546120"/>
          </a:xfrm>
          <a:prstGeom prst="roundRect">
            <a:avLst>
              <a:gd name="adj" fmla="val 18667"/>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66" name="Text 10"/>
          <p:cNvSpPr/>
          <p:nvPr/>
        </p:nvSpPr>
        <p:spPr>
          <a:xfrm>
            <a:off x="9691560" y="5192280"/>
            <a:ext cx="203760" cy="363960"/>
          </a:xfrm>
          <a:prstGeom prst="rect">
            <a:avLst/>
          </a:prstGeom>
          <a:noFill/>
          <a:ln w="0">
            <a:noFill/>
          </a:ln>
        </p:spPr>
        <p:style>
          <a:lnRef idx="0"/>
          <a:fillRef idx="0"/>
          <a:effectRef idx="0"/>
          <a:fontRef idx="minor"/>
        </p:style>
        <p:txBody>
          <a:bodyPr wrap="none" lIns="0" rIns="0" tIns="0" bIns="0" anchor="t">
            <a:noAutofit/>
          </a:bodyPr>
          <a:p>
            <a:pPr algn="ctr">
              <a:lnSpc>
                <a:spcPts val="2849"/>
              </a:lnSpc>
              <a:tabLst>
                <a:tab algn="l" pos="0"/>
              </a:tabLst>
            </a:pPr>
            <a:r>
              <a:rPr b="0" lang="en-US" sz="2850" spc="-1" strike="noStrike">
                <a:solidFill>
                  <a:srgbClr val="e2e6e9"/>
                </a:solidFill>
                <a:latin typeface="Merriweather"/>
                <a:ea typeface="Merriweather"/>
              </a:rPr>
              <a:t>3</a:t>
            </a:r>
            <a:endParaRPr b="0" lang="en-US" sz="2850" spc="-1" strike="noStrike">
              <a:solidFill>
                <a:srgbClr val="000000"/>
              </a:solidFill>
              <a:latin typeface="Arial"/>
            </a:endParaRPr>
          </a:p>
        </p:txBody>
      </p:sp>
      <p:sp>
        <p:nvSpPr>
          <p:cNvPr id="567" name="Text 11"/>
          <p:cNvSpPr/>
          <p:nvPr/>
        </p:nvSpPr>
        <p:spPr>
          <a:xfrm>
            <a:off x="10309680" y="5101200"/>
            <a:ext cx="3135240" cy="758520"/>
          </a:xfrm>
          <a:prstGeom prst="rect">
            <a:avLst/>
          </a:prstGeom>
          <a:noFill/>
          <a:ln w="0">
            <a:noFill/>
          </a:ln>
        </p:spPr>
        <p:style>
          <a:lnRef idx="0"/>
          <a:fillRef idx="0"/>
          <a:effectRef idx="0"/>
          <a:fontRef idx="minor"/>
        </p:style>
        <p:txBody>
          <a:bodyPr lIns="0" rIns="0" tIns="0" bIns="0" anchor="t">
            <a:noAutofit/>
          </a:bodyPr>
          <a:p>
            <a:pPr>
              <a:lnSpc>
                <a:spcPts val="2951"/>
              </a:lnSpc>
              <a:tabLst>
                <a:tab algn="l" pos="0"/>
              </a:tabLst>
            </a:pPr>
            <a:r>
              <a:rPr b="0" lang="en-US" sz="2350" spc="-1" strike="noStrike">
                <a:solidFill>
                  <a:srgbClr val="e2e6e9"/>
                </a:solidFill>
                <a:latin typeface="Merriweather"/>
                <a:ea typeface="Merriweather"/>
              </a:rPr>
              <a:t>Base para Futuras Investigaciones</a:t>
            </a:r>
            <a:endParaRPr b="0" lang="en-US" sz="2350" spc="-1" strike="noStrike">
              <a:solidFill>
                <a:srgbClr val="000000"/>
              </a:solidFill>
              <a:latin typeface="Arial"/>
            </a:endParaRPr>
          </a:p>
        </p:txBody>
      </p:sp>
      <p:sp>
        <p:nvSpPr>
          <p:cNvPr id="568" name="Text 12"/>
          <p:cNvSpPr/>
          <p:nvPr/>
        </p:nvSpPr>
        <p:spPr>
          <a:xfrm>
            <a:off x="10309680" y="6005520"/>
            <a:ext cx="3135240" cy="1165680"/>
          </a:xfrm>
          <a:prstGeom prst="rect">
            <a:avLst/>
          </a:prstGeom>
          <a:noFill/>
          <a:ln w="0">
            <a:noFill/>
          </a:ln>
        </p:spPr>
        <p:style>
          <a:lnRef idx="0"/>
          <a:fillRef idx="0"/>
          <a:effectRef idx="0"/>
          <a:fontRef idx="minor"/>
        </p:style>
        <p:txBody>
          <a:bodyPr lIns="0" rIns="0" tIns="0" bIns="0" anchor="t">
            <a:noAutofit/>
          </a:bodyPr>
          <a:p>
            <a:pPr>
              <a:lnSpc>
                <a:spcPts val="3050"/>
              </a:lnSpc>
              <a:tabLst>
                <a:tab algn="l" pos="0"/>
              </a:tabLst>
            </a:pPr>
            <a:r>
              <a:rPr b="0" lang="en-US" sz="1900" spc="-1" strike="noStrike">
                <a:solidFill>
                  <a:srgbClr val="e2e6e9"/>
                </a:solidFill>
                <a:latin typeface="Merriweather"/>
                <a:ea typeface="Merriweather"/>
              </a:rPr>
              <a:t>El trabajo sienta las bases para avances en energía solar renovable.</a:t>
            </a:r>
            <a:endParaRPr b="0" lang="en-U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1" name="Image 0" descr="preencoded.png"/>
          <p:cNvPicPr/>
          <p:nvPr/>
        </p:nvPicPr>
        <p:blipFill>
          <a:blip r:embed="rId1"/>
          <a:stretch/>
        </p:blipFill>
        <p:spPr>
          <a:xfrm>
            <a:off x="9144000" y="0"/>
            <a:ext cx="5486040" cy="8229240"/>
          </a:xfrm>
          <a:prstGeom prst="rect">
            <a:avLst/>
          </a:prstGeom>
          <a:ln w="0">
            <a:noFill/>
          </a:ln>
        </p:spPr>
      </p:pic>
      <p:sp>
        <p:nvSpPr>
          <p:cNvPr id="462" name="Text 0"/>
          <p:cNvSpPr/>
          <p:nvPr/>
        </p:nvSpPr>
        <p:spPr>
          <a:xfrm>
            <a:off x="864000" y="894600"/>
            <a:ext cx="6676200" cy="771120"/>
          </a:xfrm>
          <a:prstGeom prst="rect">
            <a:avLst/>
          </a:prstGeom>
          <a:noFill/>
          <a:ln w="0">
            <a:noFill/>
          </a:ln>
        </p:spPr>
        <p:style>
          <a:lnRef idx="0"/>
          <a:fillRef idx="0"/>
          <a:effectRef idx="0"/>
          <a:fontRef idx="minor"/>
        </p:style>
        <p:txBody>
          <a:bodyPr wrap="none" lIns="0" rIns="0" tIns="0" bIns="0" anchor="t">
            <a:noAutofit/>
          </a:bodyPr>
          <a:p>
            <a:pPr>
              <a:lnSpc>
                <a:spcPts val="6049"/>
              </a:lnSpc>
              <a:tabLst>
                <a:tab algn="l" pos="0"/>
              </a:tabLst>
            </a:pPr>
            <a:r>
              <a:rPr b="0" lang="en-US" sz="4850" spc="-1" strike="noStrike">
                <a:solidFill>
                  <a:srgbClr val="f5f0f0"/>
                </a:solidFill>
                <a:latin typeface="Merriweather"/>
                <a:ea typeface="Merriweather"/>
              </a:rPr>
              <a:t>Contexto del Proyecto</a:t>
            </a:r>
            <a:endParaRPr b="0" lang="en-US" sz="4850" spc="-1" strike="noStrike">
              <a:solidFill>
                <a:srgbClr val="000000"/>
              </a:solidFill>
              <a:latin typeface="Arial"/>
            </a:endParaRPr>
          </a:p>
        </p:txBody>
      </p:sp>
      <p:sp>
        <p:nvSpPr>
          <p:cNvPr id="463" name="Shape 1"/>
          <p:cNvSpPr/>
          <p:nvPr/>
        </p:nvSpPr>
        <p:spPr>
          <a:xfrm>
            <a:off x="864000" y="2314080"/>
            <a:ext cx="555120" cy="555120"/>
          </a:xfrm>
          <a:prstGeom prst="roundRect">
            <a:avLst>
              <a:gd name="adj" fmla="val 18669"/>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64" name="Text 2"/>
          <p:cNvSpPr/>
          <p:nvPr/>
        </p:nvSpPr>
        <p:spPr>
          <a:xfrm>
            <a:off x="1060200" y="2406600"/>
            <a:ext cx="162720" cy="370080"/>
          </a:xfrm>
          <a:prstGeom prst="rect">
            <a:avLst/>
          </a:prstGeom>
          <a:noFill/>
          <a:ln w="0">
            <a:noFill/>
          </a:ln>
        </p:spPr>
        <p:style>
          <a:lnRef idx="0"/>
          <a:fillRef idx="0"/>
          <a:effectRef idx="0"/>
          <a:fontRef idx="minor"/>
        </p:style>
        <p:txBody>
          <a:bodyPr wrap="none" lIns="0" rIns="0" tIns="0" bIns="0" anchor="t">
            <a:noAutofit/>
          </a:bodyPr>
          <a:p>
            <a:pPr algn="ctr">
              <a:lnSpc>
                <a:spcPts val="2900"/>
              </a:lnSpc>
              <a:tabLst>
                <a:tab algn="l" pos="0"/>
              </a:tabLst>
            </a:pPr>
            <a:r>
              <a:rPr b="0" lang="en-US" sz="2900" spc="-1" strike="noStrike">
                <a:solidFill>
                  <a:srgbClr val="e2e6e9"/>
                </a:solidFill>
                <a:latin typeface="Merriweather"/>
                <a:ea typeface="Merriweather"/>
              </a:rPr>
              <a:t>1</a:t>
            </a:r>
            <a:endParaRPr b="0" lang="en-US" sz="2900" spc="-1" strike="noStrike">
              <a:solidFill>
                <a:srgbClr val="000000"/>
              </a:solidFill>
              <a:latin typeface="Arial"/>
            </a:endParaRPr>
          </a:p>
        </p:txBody>
      </p:sp>
      <p:sp>
        <p:nvSpPr>
          <p:cNvPr id="465" name="Text 3"/>
          <p:cNvSpPr/>
          <p:nvPr/>
        </p:nvSpPr>
        <p:spPr>
          <a:xfrm>
            <a:off x="1666440" y="2314080"/>
            <a:ext cx="3136320" cy="38556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2400" spc="-1" strike="noStrike">
                <a:solidFill>
                  <a:srgbClr val="e2e6e9"/>
                </a:solidFill>
                <a:latin typeface="Merriweather"/>
                <a:ea typeface="Merriweather"/>
              </a:rPr>
              <a:t>Situación Energética</a:t>
            </a:r>
            <a:endParaRPr b="0" lang="en-US" sz="2400" spc="-1" strike="noStrike">
              <a:solidFill>
                <a:srgbClr val="000000"/>
              </a:solidFill>
              <a:latin typeface="Arial"/>
            </a:endParaRPr>
          </a:p>
        </p:txBody>
      </p:sp>
      <p:sp>
        <p:nvSpPr>
          <p:cNvPr id="466" name="Text 4"/>
          <p:cNvSpPr/>
          <p:nvPr/>
        </p:nvSpPr>
        <p:spPr>
          <a:xfrm>
            <a:off x="1666440" y="2847960"/>
            <a:ext cx="6613200" cy="78984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pc="-1" strike="noStrike">
                <a:solidFill>
                  <a:srgbClr val="e2e6e9"/>
                </a:solidFill>
                <a:latin typeface="Merriweather"/>
                <a:ea typeface="Merriweather"/>
              </a:rPr>
              <a:t>Cuba enfrenta desafíos en su sistema eléctrico nacional.</a:t>
            </a:r>
            <a:endParaRPr b="0" lang="en-US" sz="1900" spc="-1" strike="noStrike">
              <a:solidFill>
                <a:srgbClr val="000000"/>
              </a:solidFill>
              <a:latin typeface="Arial"/>
            </a:endParaRPr>
          </a:p>
        </p:txBody>
      </p:sp>
      <p:sp>
        <p:nvSpPr>
          <p:cNvPr id="467" name="Shape 5"/>
          <p:cNvSpPr/>
          <p:nvPr/>
        </p:nvSpPr>
        <p:spPr>
          <a:xfrm>
            <a:off x="864000" y="4162680"/>
            <a:ext cx="555120" cy="555120"/>
          </a:xfrm>
          <a:prstGeom prst="roundRect">
            <a:avLst>
              <a:gd name="adj" fmla="val 18669"/>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68" name="Text 6"/>
          <p:cNvSpPr/>
          <p:nvPr/>
        </p:nvSpPr>
        <p:spPr>
          <a:xfrm>
            <a:off x="1031040" y="4255200"/>
            <a:ext cx="221040" cy="370080"/>
          </a:xfrm>
          <a:prstGeom prst="rect">
            <a:avLst/>
          </a:prstGeom>
          <a:noFill/>
          <a:ln w="0">
            <a:noFill/>
          </a:ln>
        </p:spPr>
        <p:style>
          <a:lnRef idx="0"/>
          <a:fillRef idx="0"/>
          <a:effectRef idx="0"/>
          <a:fontRef idx="minor"/>
        </p:style>
        <p:txBody>
          <a:bodyPr wrap="none" lIns="0" rIns="0" tIns="0" bIns="0" anchor="t">
            <a:noAutofit/>
          </a:bodyPr>
          <a:p>
            <a:pPr algn="ctr">
              <a:lnSpc>
                <a:spcPts val="2900"/>
              </a:lnSpc>
              <a:tabLst>
                <a:tab algn="l" pos="0"/>
              </a:tabLst>
            </a:pPr>
            <a:r>
              <a:rPr b="0" lang="en-US" sz="2900" spc="-1" strike="noStrike">
                <a:solidFill>
                  <a:srgbClr val="e2e6e9"/>
                </a:solidFill>
                <a:latin typeface="Merriweather"/>
                <a:ea typeface="Merriweather"/>
              </a:rPr>
              <a:t>2</a:t>
            </a:r>
            <a:endParaRPr b="0" lang="en-US" sz="2900" spc="-1" strike="noStrike">
              <a:solidFill>
                <a:srgbClr val="000000"/>
              </a:solidFill>
              <a:latin typeface="Arial"/>
            </a:endParaRPr>
          </a:p>
        </p:txBody>
      </p:sp>
      <p:sp>
        <p:nvSpPr>
          <p:cNvPr id="469" name="Text 7"/>
          <p:cNvSpPr/>
          <p:nvPr/>
        </p:nvSpPr>
        <p:spPr>
          <a:xfrm>
            <a:off x="1666440" y="4162680"/>
            <a:ext cx="3285720" cy="38556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2400" spc="-1" strike="noStrike">
                <a:solidFill>
                  <a:srgbClr val="e2e6e9"/>
                </a:solidFill>
                <a:latin typeface="Merriweather"/>
                <a:ea typeface="Merriweather"/>
              </a:rPr>
              <a:t>Solución Fotovoltaica</a:t>
            </a:r>
            <a:endParaRPr b="0" lang="en-US" sz="2400" spc="-1" strike="noStrike">
              <a:solidFill>
                <a:srgbClr val="000000"/>
              </a:solidFill>
              <a:latin typeface="Arial"/>
            </a:endParaRPr>
          </a:p>
        </p:txBody>
      </p:sp>
      <p:sp>
        <p:nvSpPr>
          <p:cNvPr id="470" name="Text 8"/>
          <p:cNvSpPr/>
          <p:nvPr/>
        </p:nvSpPr>
        <p:spPr>
          <a:xfrm>
            <a:off x="1666440" y="4696560"/>
            <a:ext cx="6613200" cy="78984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pc="-1" strike="noStrike">
                <a:solidFill>
                  <a:srgbClr val="e2e6e9"/>
                </a:solidFill>
                <a:latin typeface="Merriweather"/>
                <a:ea typeface="Merriweather"/>
              </a:rPr>
              <a:t>La energía solar se implementa para aumentar la capacidad de generación.</a:t>
            </a:r>
            <a:endParaRPr b="0" lang="en-US" sz="1900" spc="-1" strike="noStrike">
              <a:solidFill>
                <a:srgbClr val="000000"/>
              </a:solidFill>
              <a:latin typeface="Arial"/>
            </a:endParaRPr>
          </a:p>
        </p:txBody>
      </p:sp>
      <p:sp>
        <p:nvSpPr>
          <p:cNvPr id="471" name="Shape 9"/>
          <p:cNvSpPr/>
          <p:nvPr/>
        </p:nvSpPr>
        <p:spPr>
          <a:xfrm>
            <a:off x="864000" y="6010920"/>
            <a:ext cx="555120" cy="555120"/>
          </a:xfrm>
          <a:prstGeom prst="roundRect">
            <a:avLst>
              <a:gd name="adj" fmla="val 18669"/>
            </a:avLst>
          </a:prstGeom>
          <a:solidFill>
            <a:srgbClr val="003180"/>
          </a:solidFill>
          <a:ln w="1524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72" name="Text 10"/>
          <p:cNvSpPr/>
          <p:nvPr/>
        </p:nvSpPr>
        <p:spPr>
          <a:xfrm>
            <a:off x="1037880" y="6103440"/>
            <a:ext cx="207000" cy="370080"/>
          </a:xfrm>
          <a:prstGeom prst="rect">
            <a:avLst/>
          </a:prstGeom>
          <a:noFill/>
          <a:ln w="0">
            <a:noFill/>
          </a:ln>
        </p:spPr>
        <p:style>
          <a:lnRef idx="0"/>
          <a:fillRef idx="0"/>
          <a:effectRef idx="0"/>
          <a:fontRef idx="minor"/>
        </p:style>
        <p:txBody>
          <a:bodyPr wrap="none" lIns="0" rIns="0" tIns="0" bIns="0" anchor="t">
            <a:noAutofit/>
          </a:bodyPr>
          <a:p>
            <a:pPr algn="ctr">
              <a:lnSpc>
                <a:spcPts val="2900"/>
              </a:lnSpc>
              <a:tabLst>
                <a:tab algn="l" pos="0"/>
              </a:tabLst>
            </a:pPr>
            <a:r>
              <a:rPr b="0" lang="en-US" sz="2900" spc="-1" strike="noStrike">
                <a:solidFill>
                  <a:srgbClr val="e2e6e9"/>
                </a:solidFill>
                <a:latin typeface="Merriweather"/>
                <a:ea typeface="Merriweather"/>
              </a:rPr>
              <a:t>3</a:t>
            </a:r>
            <a:endParaRPr b="0" lang="en-US" sz="2900" spc="-1" strike="noStrike">
              <a:solidFill>
                <a:srgbClr val="000000"/>
              </a:solidFill>
              <a:latin typeface="Arial"/>
            </a:endParaRPr>
          </a:p>
        </p:txBody>
      </p:sp>
      <p:sp>
        <p:nvSpPr>
          <p:cNvPr id="473" name="Text 11"/>
          <p:cNvSpPr/>
          <p:nvPr/>
        </p:nvSpPr>
        <p:spPr>
          <a:xfrm>
            <a:off x="1666440" y="6010920"/>
            <a:ext cx="3677040" cy="38556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2400" spc="-1" strike="noStrike">
                <a:solidFill>
                  <a:srgbClr val="e2e6e9"/>
                </a:solidFill>
                <a:latin typeface="Merriweather"/>
                <a:ea typeface="Merriweather"/>
              </a:rPr>
              <a:t>Necesidad de Predicción</a:t>
            </a:r>
            <a:endParaRPr b="0" lang="en-US" sz="2400" spc="-1" strike="noStrike">
              <a:solidFill>
                <a:srgbClr val="000000"/>
              </a:solidFill>
              <a:latin typeface="Arial"/>
            </a:endParaRPr>
          </a:p>
        </p:txBody>
      </p:sp>
      <p:sp>
        <p:nvSpPr>
          <p:cNvPr id="474" name="Text 12"/>
          <p:cNvSpPr/>
          <p:nvPr/>
        </p:nvSpPr>
        <p:spPr>
          <a:xfrm>
            <a:off x="1666440" y="6544800"/>
            <a:ext cx="6613200" cy="78984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pc="-1" strike="noStrike">
                <a:solidFill>
                  <a:srgbClr val="e2e6e9"/>
                </a:solidFill>
                <a:latin typeface="Merriweather"/>
                <a:ea typeface="Merriweather"/>
              </a:rPr>
              <a:t>Se requieren predicciones debido a la variabilidad climática anual.</a:t>
            </a:r>
            <a:endParaRPr b="0" lang="en-U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5" name="Text 0"/>
          <p:cNvSpPr/>
          <p:nvPr/>
        </p:nvSpPr>
        <p:spPr>
          <a:xfrm>
            <a:off x="1185120" y="2405160"/>
            <a:ext cx="6171840" cy="771120"/>
          </a:xfrm>
          <a:prstGeom prst="rect">
            <a:avLst/>
          </a:prstGeom>
          <a:noFill/>
          <a:ln w="0">
            <a:noFill/>
          </a:ln>
        </p:spPr>
        <p:style>
          <a:lnRef idx="0"/>
          <a:fillRef idx="0"/>
          <a:effectRef idx="0"/>
          <a:fontRef idx="minor"/>
        </p:style>
        <p:txBody>
          <a:bodyPr wrap="none" lIns="0" rIns="0" tIns="0" bIns="0" anchor="t">
            <a:noAutofit/>
          </a:bodyPr>
          <a:p>
            <a:pPr>
              <a:lnSpc>
                <a:spcPts val="6049"/>
              </a:lnSpc>
              <a:tabLst>
                <a:tab algn="l" pos="0"/>
              </a:tabLst>
            </a:pPr>
            <a:r>
              <a:rPr b="0" lang="en-US" sz="4850" spc="-1" strike="noStrike">
                <a:solidFill>
                  <a:srgbClr val="f5f0f0"/>
                </a:solidFill>
                <a:latin typeface="Merriweather"/>
                <a:ea typeface="Merriweather"/>
              </a:rPr>
              <a:t>Estructura de Datos</a:t>
            </a:r>
            <a:endParaRPr b="0" lang="en-US" sz="4850" spc="-1" strike="noStrike">
              <a:solidFill>
                <a:srgbClr val="000000"/>
              </a:solidFill>
              <a:latin typeface="Arial"/>
            </a:endParaRPr>
          </a:p>
        </p:txBody>
      </p:sp>
      <p:sp>
        <p:nvSpPr>
          <p:cNvPr id="476" name="Text 1"/>
          <p:cNvSpPr/>
          <p:nvPr/>
        </p:nvSpPr>
        <p:spPr>
          <a:xfrm>
            <a:off x="1185120" y="379368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2400" spc="-1" strike="noStrike">
                <a:solidFill>
                  <a:srgbClr val="f5f0f0"/>
                </a:solidFill>
                <a:latin typeface="Merriweather"/>
                <a:ea typeface="Merriweather"/>
              </a:rPr>
              <a:t>Fecha y Hora</a:t>
            </a:r>
            <a:endParaRPr b="0" lang="en-US" sz="2400" spc="-1" strike="noStrike">
              <a:solidFill>
                <a:srgbClr val="000000"/>
              </a:solidFill>
              <a:latin typeface="Arial"/>
            </a:endParaRPr>
          </a:p>
        </p:txBody>
      </p:sp>
      <p:sp>
        <p:nvSpPr>
          <p:cNvPr id="477" name="Text 2"/>
          <p:cNvSpPr/>
          <p:nvPr/>
        </p:nvSpPr>
        <p:spPr>
          <a:xfrm>
            <a:off x="1185120" y="4426560"/>
            <a:ext cx="3684240" cy="78984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pc="-1" strike="noStrike">
                <a:solidFill>
                  <a:srgbClr val="e2e6e9"/>
                </a:solidFill>
                <a:latin typeface="Merriweather"/>
                <a:ea typeface="Merriweather"/>
              </a:rPr>
              <a:t>Registros de 6:00 a 19:00, cada hora.</a:t>
            </a:r>
            <a:endParaRPr b="0" lang="en-US" sz="1900" spc="-1" strike="noStrike">
              <a:solidFill>
                <a:srgbClr val="000000"/>
              </a:solidFill>
              <a:latin typeface="Arial"/>
            </a:endParaRPr>
          </a:p>
        </p:txBody>
      </p:sp>
      <p:sp>
        <p:nvSpPr>
          <p:cNvPr id="478" name="Text 3"/>
          <p:cNvSpPr/>
          <p:nvPr/>
        </p:nvSpPr>
        <p:spPr>
          <a:xfrm>
            <a:off x="5479560" y="379368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tabLst>
                <a:tab algn="l" pos="0"/>
              </a:tabLst>
            </a:pPr>
            <a:r>
              <a:rPr b="0" lang="en-US" sz="2400" spc="-1" strike="noStrike">
                <a:solidFill>
                  <a:srgbClr val="f5f0f0"/>
                </a:solidFill>
                <a:latin typeface="Merriweather"/>
                <a:ea typeface="Merriweather"/>
              </a:rPr>
              <a:t>Irradiancia</a:t>
            </a:r>
            <a:endParaRPr b="0" lang="en-US" sz="2400" spc="-1" strike="noStrike">
              <a:solidFill>
                <a:srgbClr val="000000"/>
              </a:solidFill>
              <a:latin typeface="Arial"/>
            </a:endParaRPr>
          </a:p>
        </p:txBody>
      </p:sp>
      <p:sp>
        <p:nvSpPr>
          <p:cNvPr id="479" name="Text 4"/>
          <p:cNvSpPr/>
          <p:nvPr/>
        </p:nvSpPr>
        <p:spPr>
          <a:xfrm>
            <a:off x="5479560" y="4426560"/>
            <a:ext cx="3684240" cy="78984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pc="-1" strike="noStrike">
                <a:solidFill>
                  <a:srgbClr val="e2e6e9"/>
                </a:solidFill>
                <a:latin typeface="Merriweather"/>
                <a:ea typeface="Merriweather"/>
              </a:rPr>
              <a:t>Medida en W/m2, rango de 0 a 1000.</a:t>
            </a:r>
            <a:endParaRPr b="0" lang="en-US" sz="1900" spc="-1" strike="noStrike">
              <a:solidFill>
                <a:srgbClr val="000000"/>
              </a:solidFill>
              <a:latin typeface="Arial"/>
            </a:endParaRPr>
          </a:p>
        </p:txBody>
      </p:sp>
      <p:sp>
        <p:nvSpPr>
          <p:cNvPr id="480" name="Text 5"/>
          <p:cNvSpPr/>
          <p:nvPr/>
        </p:nvSpPr>
        <p:spPr>
          <a:xfrm>
            <a:off x="9774360" y="3793680"/>
            <a:ext cx="3684240" cy="7711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2400" spc="-1" strike="noStrike">
                <a:solidFill>
                  <a:srgbClr val="f5f0f0"/>
                </a:solidFill>
                <a:latin typeface="Merriweather"/>
                <a:ea typeface="Merriweather"/>
              </a:rPr>
              <a:t>Temperaturas y Potencia</a:t>
            </a:r>
            <a:endParaRPr b="0" lang="en-US" sz="2400" spc="-1" strike="noStrike">
              <a:solidFill>
                <a:srgbClr val="000000"/>
              </a:solidFill>
              <a:latin typeface="Arial"/>
            </a:endParaRPr>
          </a:p>
        </p:txBody>
      </p:sp>
      <p:sp>
        <p:nvSpPr>
          <p:cNvPr id="481" name="Text 6"/>
          <p:cNvSpPr/>
          <p:nvPr/>
        </p:nvSpPr>
        <p:spPr>
          <a:xfrm>
            <a:off x="9774360" y="4812120"/>
            <a:ext cx="3684240" cy="789840"/>
          </a:xfrm>
          <a:prstGeom prst="rect">
            <a:avLst/>
          </a:prstGeom>
          <a:noFill/>
          <a:ln w="0">
            <a:noFill/>
          </a:ln>
        </p:spPr>
        <p:style>
          <a:lnRef idx="0"/>
          <a:fillRef idx="0"/>
          <a:effectRef idx="0"/>
          <a:fontRef idx="minor"/>
        </p:style>
        <p:txBody>
          <a:bodyPr lIns="0" rIns="0" tIns="0" bIns="0" anchor="t">
            <a:noAutofit/>
          </a:bodyPr>
          <a:p>
            <a:pPr>
              <a:lnSpc>
                <a:spcPts val="3101"/>
              </a:lnSpc>
              <a:tabLst>
                <a:tab algn="l" pos="0"/>
              </a:tabLst>
            </a:pPr>
            <a:r>
              <a:rPr b="0" lang="en-US" sz="1900" spc="-1" strike="noStrike">
                <a:solidFill>
                  <a:srgbClr val="e2e6e9"/>
                </a:solidFill>
                <a:latin typeface="Merriweather"/>
                <a:ea typeface="Merriweather"/>
              </a:rPr>
              <a:t>Ambiente, módulo y capacidad de generación.</a:t>
            </a:r>
            <a:endParaRPr b="0" lang="en-U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82" name="Image 0" descr="preencoded.png"/>
          <p:cNvPicPr/>
          <p:nvPr/>
        </p:nvPicPr>
        <p:blipFill>
          <a:blip r:embed="rId1"/>
          <a:stretch/>
        </p:blipFill>
        <p:spPr>
          <a:xfrm>
            <a:off x="9144000" y="0"/>
            <a:ext cx="5486040" cy="8229240"/>
          </a:xfrm>
          <a:prstGeom prst="rect">
            <a:avLst/>
          </a:prstGeom>
          <a:ln w="0">
            <a:noFill/>
          </a:ln>
        </p:spPr>
      </p:pic>
      <p:sp>
        <p:nvSpPr>
          <p:cNvPr id="483" name="Text 0"/>
          <p:cNvSpPr/>
          <p:nvPr/>
        </p:nvSpPr>
        <p:spPr>
          <a:xfrm>
            <a:off x="864000" y="1376640"/>
            <a:ext cx="7415640" cy="1542600"/>
          </a:xfrm>
          <a:prstGeom prst="rect">
            <a:avLst/>
          </a:prstGeom>
          <a:noFill/>
          <a:ln w="0">
            <a:noFill/>
          </a:ln>
        </p:spPr>
        <p:style>
          <a:lnRef idx="0"/>
          <a:fillRef idx="0"/>
          <a:effectRef idx="0"/>
          <a:fontRef idx="minor"/>
        </p:style>
        <p:txBody>
          <a:bodyPr lIns="0" rIns="0" tIns="0" bIns="0" anchor="t">
            <a:noAutofit/>
          </a:bodyPr>
          <a:p>
            <a:pPr>
              <a:lnSpc>
                <a:spcPts val="6049"/>
              </a:lnSpc>
              <a:tabLst>
                <a:tab algn="l" pos="0"/>
              </a:tabLst>
            </a:pPr>
            <a:r>
              <a:rPr b="0" lang="en-US" sz="4850" spc="-1" strike="noStrike">
                <a:solidFill>
                  <a:srgbClr val="f5f0f0"/>
                </a:solidFill>
                <a:latin typeface="Merriweather"/>
                <a:ea typeface="Merriweather"/>
              </a:rPr>
              <a:t>Bases de Casos Utilizadas</a:t>
            </a:r>
            <a:endParaRPr b="0" lang="en-US" sz="4850" spc="-1" strike="noStrike">
              <a:solidFill>
                <a:srgbClr val="000000"/>
              </a:solidFill>
              <a:latin typeface="Arial"/>
            </a:endParaRPr>
          </a:p>
        </p:txBody>
      </p:sp>
      <p:sp>
        <p:nvSpPr>
          <p:cNvPr id="484" name="Shape 1"/>
          <p:cNvSpPr/>
          <p:nvPr/>
        </p:nvSpPr>
        <p:spPr>
          <a:xfrm>
            <a:off x="864000" y="3290040"/>
            <a:ext cx="7415640" cy="3562560"/>
          </a:xfrm>
          <a:prstGeom prst="roundRect">
            <a:avLst>
              <a:gd name="adj" fmla="val 2910"/>
            </a:avLst>
          </a:prstGeom>
          <a:noFill/>
          <a:ln w="15240">
            <a:solidFill>
              <a:srgbClr val="ffffff">
                <a:alpha val="24000"/>
              </a:srgbClr>
            </a:solidFill>
            <a:round/>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85" name="Shape 2"/>
          <p:cNvSpPr/>
          <p:nvPr/>
        </p:nvSpPr>
        <p:spPr>
          <a:xfrm>
            <a:off x="879120" y="3305160"/>
            <a:ext cx="7385040" cy="70632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86" name="Text 3"/>
          <p:cNvSpPr/>
          <p:nvPr/>
        </p:nvSpPr>
        <p:spPr>
          <a:xfrm>
            <a:off x="1126080" y="3461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Base</a:t>
            </a:r>
            <a:endParaRPr b="0" lang="en-US" sz="1900" spc="-1" strike="noStrike">
              <a:solidFill>
                <a:srgbClr val="000000"/>
              </a:solidFill>
              <a:latin typeface="Arial"/>
            </a:endParaRPr>
          </a:p>
        </p:txBody>
      </p:sp>
      <p:sp>
        <p:nvSpPr>
          <p:cNvPr id="487" name="Text 4"/>
          <p:cNvSpPr/>
          <p:nvPr/>
        </p:nvSpPr>
        <p:spPr>
          <a:xfrm>
            <a:off x="4822560" y="3461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Casos Aproximados</a:t>
            </a:r>
            <a:endParaRPr b="0" lang="en-US" sz="1900" spc="-1" strike="noStrike">
              <a:solidFill>
                <a:srgbClr val="000000"/>
              </a:solidFill>
              <a:latin typeface="Arial"/>
            </a:endParaRPr>
          </a:p>
        </p:txBody>
      </p:sp>
      <p:sp>
        <p:nvSpPr>
          <p:cNvPr id="488" name="Shape 5"/>
          <p:cNvSpPr/>
          <p:nvPr/>
        </p:nvSpPr>
        <p:spPr>
          <a:xfrm>
            <a:off x="879120" y="4011840"/>
            <a:ext cx="7385040" cy="7063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89" name="Text 6"/>
          <p:cNvSpPr/>
          <p:nvPr/>
        </p:nvSpPr>
        <p:spPr>
          <a:xfrm>
            <a:off x="1126080" y="416736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IMAIAS.csv</a:t>
            </a:r>
            <a:endParaRPr b="0" lang="en-US" sz="1900" spc="-1" strike="noStrike">
              <a:solidFill>
                <a:srgbClr val="000000"/>
              </a:solidFill>
              <a:latin typeface="Arial"/>
            </a:endParaRPr>
          </a:p>
        </p:txBody>
      </p:sp>
      <p:sp>
        <p:nvSpPr>
          <p:cNvPr id="490" name="Text 7"/>
          <p:cNvSpPr/>
          <p:nvPr/>
        </p:nvSpPr>
        <p:spPr>
          <a:xfrm>
            <a:off x="4822560" y="416736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10,000</a:t>
            </a:r>
            <a:endParaRPr b="0" lang="en-US" sz="1900" spc="-1" strike="noStrike">
              <a:solidFill>
                <a:srgbClr val="000000"/>
              </a:solidFill>
              <a:latin typeface="Arial"/>
            </a:endParaRPr>
          </a:p>
        </p:txBody>
      </p:sp>
      <p:sp>
        <p:nvSpPr>
          <p:cNvPr id="491" name="Shape 8"/>
          <p:cNvSpPr/>
          <p:nvPr/>
        </p:nvSpPr>
        <p:spPr>
          <a:xfrm>
            <a:off x="879120" y="4718160"/>
            <a:ext cx="7385040" cy="70632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92" name="Text 9"/>
          <p:cNvSpPr/>
          <p:nvPr/>
        </p:nvSpPr>
        <p:spPr>
          <a:xfrm>
            <a:off x="1126080" y="4874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MAYAS.csv</a:t>
            </a:r>
            <a:endParaRPr b="0" lang="en-US" sz="1900" spc="-1" strike="noStrike">
              <a:solidFill>
                <a:srgbClr val="000000"/>
              </a:solidFill>
              <a:latin typeface="Arial"/>
            </a:endParaRPr>
          </a:p>
        </p:txBody>
      </p:sp>
      <p:sp>
        <p:nvSpPr>
          <p:cNvPr id="493" name="Text 10"/>
          <p:cNvSpPr/>
          <p:nvPr/>
        </p:nvSpPr>
        <p:spPr>
          <a:xfrm>
            <a:off x="4822560" y="4874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10,000</a:t>
            </a:r>
            <a:endParaRPr b="0" lang="en-US" sz="1900" spc="-1" strike="noStrike">
              <a:solidFill>
                <a:srgbClr val="000000"/>
              </a:solidFill>
              <a:latin typeface="Arial"/>
            </a:endParaRPr>
          </a:p>
        </p:txBody>
      </p:sp>
      <p:sp>
        <p:nvSpPr>
          <p:cNvPr id="494" name="Shape 11"/>
          <p:cNvSpPr/>
          <p:nvPr/>
        </p:nvSpPr>
        <p:spPr>
          <a:xfrm>
            <a:off x="879120" y="5424840"/>
            <a:ext cx="7385040" cy="70632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495" name="Text 12"/>
          <p:cNvSpPr/>
          <p:nvPr/>
        </p:nvSpPr>
        <p:spPr>
          <a:xfrm>
            <a:off x="1126080" y="558036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STE2S.csv</a:t>
            </a:r>
            <a:endParaRPr b="0" lang="en-US" sz="1900" spc="-1" strike="noStrike">
              <a:solidFill>
                <a:srgbClr val="000000"/>
              </a:solidFill>
              <a:latin typeface="Arial"/>
            </a:endParaRPr>
          </a:p>
        </p:txBody>
      </p:sp>
      <p:sp>
        <p:nvSpPr>
          <p:cNvPr id="496" name="Text 13"/>
          <p:cNvSpPr/>
          <p:nvPr/>
        </p:nvSpPr>
        <p:spPr>
          <a:xfrm>
            <a:off x="4822560" y="558036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5,000</a:t>
            </a:r>
            <a:endParaRPr b="0" lang="en-US" sz="1900" spc="-1" strike="noStrike">
              <a:solidFill>
                <a:srgbClr val="000000"/>
              </a:solidFill>
              <a:latin typeface="Arial"/>
            </a:endParaRPr>
          </a:p>
        </p:txBody>
      </p:sp>
      <p:sp>
        <p:nvSpPr>
          <p:cNvPr id="497" name="Shape 14"/>
          <p:cNvSpPr/>
          <p:nvPr/>
        </p:nvSpPr>
        <p:spPr>
          <a:xfrm>
            <a:off x="879120" y="6131160"/>
            <a:ext cx="7385040" cy="70632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498" name="Text 15"/>
          <p:cNvSpPr/>
          <p:nvPr/>
        </p:nvSpPr>
        <p:spPr>
          <a:xfrm>
            <a:off x="1126080" y="6287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STERS.csv</a:t>
            </a:r>
            <a:endParaRPr b="0" lang="en-US" sz="1900" spc="-1" strike="noStrike">
              <a:solidFill>
                <a:srgbClr val="000000"/>
              </a:solidFill>
              <a:latin typeface="Arial"/>
            </a:endParaRPr>
          </a:p>
        </p:txBody>
      </p:sp>
      <p:sp>
        <p:nvSpPr>
          <p:cNvPr id="499" name="Text 16"/>
          <p:cNvSpPr/>
          <p:nvPr/>
        </p:nvSpPr>
        <p:spPr>
          <a:xfrm>
            <a:off x="4822560" y="6287040"/>
            <a:ext cx="3195000" cy="394560"/>
          </a:xfrm>
          <a:prstGeom prst="rect">
            <a:avLst/>
          </a:prstGeom>
          <a:noFill/>
          <a:ln w="0">
            <a:noFill/>
          </a:ln>
        </p:spPr>
        <p:style>
          <a:lnRef idx="0"/>
          <a:fillRef idx="0"/>
          <a:effectRef idx="0"/>
          <a:fontRef idx="minor"/>
        </p:style>
        <p:txBody>
          <a:bodyPr wrap="none" lIns="0" rIns="0" tIns="0" bIns="0" anchor="t">
            <a:noAutofit/>
          </a:bodyPr>
          <a:p>
            <a:pPr>
              <a:lnSpc>
                <a:spcPts val="3101"/>
              </a:lnSpc>
              <a:tabLst>
                <a:tab algn="l" pos="0"/>
              </a:tabLst>
            </a:pPr>
            <a:r>
              <a:rPr b="0" lang="en-US" sz="1900" spc="-1" strike="noStrike">
                <a:solidFill>
                  <a:srgbClr val="e2e6e9"/>
                </a:solidFill>
                <a:latin typeface="Merriweather"/>
                <a:ea typeface="Merriweather"/>
              </a:rPr>
              <a:t>5,000</a:t>
            </a:r>
            <a:endParaRPr b="0" lang="en-US" sz="19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0" name="Image 0" descr="preencoded.png"/>
          <p:cNvPicPr/>
          <p:nvPr/>
        </p:nvPicPr>
        <p:blipFill>
          <a:blip r:embed="rId1"/>
          <a:stretch/>
        </p:blipFill>
        <p:spPr>
          <a:xfrm>
            <a:off x="10972800" y="0"/>
            <a:ext cx="3657240" cy="8229240"/>
          </a:xfrm>
          <a:prstGeom prst="rect">
            <a:avLst/>
          </a:prstGeom>
          <a:ln w="0">
            <a:noFill/>
          </a:ln>
        </p:spPr>
      </p:pic>
      <p:sp>
        <p:nvSpPr>
          <p:cNvPr id="501" name="Text 0"/>
          <p:cNvSpPr/>
          <p:nvPr/>
        </p:nvSpPr>
        <p:spPr>
          <a:xfrm>
            <a:off x="755640" y="615600"/>
            <a:ext cx="8735040" cy="674280"/>
          </a:xfrm>
          <a:prstGeom prst="rect">
            <a:avLst/>
          </a:prstGeom>
          <a:noFill/>
          <a:ln w="0">
            <a:noFill/>
          </a:ln>
        </p:spPr>
        <p:style>
          <a:lnRef idx="0"/>
          <a:fillRef idx="0"/>
          <a:effectRef idx="0"/>
          <a:fontRef idx="minor"/>
        </p:style>
        <p:txBody>
          <a:bodyPr wrap="none" lIns="0" rIns="0" tIns="0" bIns="0" anchor="t">
            <a:noAutofit/>
          </a:bodyPr>
          <a:p>
            <a:pPr>
              <a:lnSpc>
                <a:spcPts val="5301"/>
              </a:lnSpc>
              <a:tabLst>
                <a:tab algn="l" pos="0"/>
              </a:tabLst>
            </a:pPr>
            <a:r>
              <a:rPr b="0" lang="en-US" sz="4250" spc="-1" strike="noStrike">
                <a:solidFill>
                  <a:srgbClr val="f5f0f0"/>
                </a:solidFill>
                <a:latin typeface="Merriweather"/>
                <a:ea typeface="Merriweather"/>
              </a:rPr>
              <a:t>Herramientas Utilizadas: Pandas</a:t>
            </a:r>
            <a:endParaRPr b="0" lang="en-US" sz="4250" spc="-1" strike="noStrike">
              <a:solidFill>
                <a:srgbClr val="000000"/>
              </a:solidFill>
              <a:latin typeface="Arial"/>
            </a:endParaRPr>
          </a:p>
        </p:txBody>
      </p:sp>
      <p:pic>
        <p:nvPicPr>
          <p:cNvPr id="502" name="Image 1" descr="preencoded.png"/>
          <p:cNvPicPr/>
          <p:nvPr/>
        </p:nvPicPr>
        <p:blipFill>
          <a:blip r:embed="rId2"/>
          <a:stretch/>
        </p:blipFill>
        <p:spPr>
          <a:xfrm>
            <a:off x="755640" y="1614240"/>
            <a:ext cx="539640" cy="539640"/>
          </a:xfrm>
          <a:prstGeom prst="rect">
            <a:avLst/>
          </a:prstGeom>
          <a:ln w="0">
            <a:noFill/>
          </a:ln>
        </p:spPr>
      </p:pic>
      <p:sp>
        <p:nvSpPr>
          <p:cNvPr id="503" name="Text 1"/>
          <p:cNvSpPr/>
          <p:nvPr/>
        </p:nvSpPr>
        <p:spPr>
          <a:xfrm>
            <a:off x="755640" y="2369880"/>
            <a:ext cx="2698920" cy="33696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2100" spc="-1" strike="noStrike">
                <a:solidFill>
                  <a:srgbClr val="e2e6e9"/>
                </a:solidFill>
                <a:latin typeface="Merriweather"/>
                <a:ea typeface="Merriweather"/>
              </a:rPr>
              <a:t>Lenguaje Python</a:t>
            </a:r>
            <a:endParaRPr b="0" lang="en-US" sz="2100" spc="-1" strike="noStrike">
              <a:solidFill>
                <a:srgbClr val="000000"/>
              </a:solidFill>
              <a:latin typeface="Arial"/>
            </a:endParaRPr>
          </a:p>
        </p:txBody>
      </p:sp>
      <p:sp>
        <p:nvSpPr>
          <p:cNvPr id="504" name="Text 2"/>
          <p:cNvSpPr/>
          <p:nvPr/>
        </p:nvSpPr>
        <p:spPr>
          <a:xfrm>
            <a:off x="755640" y="2836800"/>
            <a:ext cx="9460800" cy="34524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0" lang="en-US" sz="1700" spc="-1" strike="noStrike">
                <a:solidFill>
                  <a:srgbClr val="e2e6e9"/>
                </a:solidFill>
                <a:latin typeface="Merriweather"/>
                <a:ea typeface="Merriweather"/>
              </a:rPr>
              <a:t>Biblioteca de código abierto para análisis de datos.</a:t>
            </a:r>
            <a:endParaRPr b="0" lang="en-US" sz="1700" spc="-1" strike="noStrike">
              <a:solidFill>
                <a:srgbClr val="000000"/>
              </a:solidFill>
              <a:latin typeface="Arial"/>
            </a:endParaRPr>
          </a:p>
        </p:txBody>
      </p:sp>
      <p:pic>
        <p:nvPicPr>
          <p:cNvPr id="505" name="Image 2" descr="preencoded.png"/>
          <p:cNvPicPr/>
          <p:nvPr/>
        </p:nvPicPr>
        <p:blipFill>
          <a:blip r:embed="rId3"/>
          <a:stretch/>
        </p:blipFill>
        <p:spPr>
          <a:xfrm>
            <a:off x="755640" y="3830040"/>
            <a:ext cx="539640" cy="539640"/>
          </a:xfrm>
          <a:prstGeom prst="rect">
            <a:avLst/>
          </a:prstGeom>
          <a:ln w="0">
            <a:noFill/>
          </a:ln>
        </p:spPr>
      </p:pic>
      <p:sp>
        <p:nvSpPr>
          <p:cNvPr id="506" name="Text 3"/>
          <p:cNvSpPr/>
          <p:nvPr/>
        </p:nvSpPr>
        <p:spPr>
          <a:xfrm>
            <a:off x="755640" y="4585680"/>
            <a:ext cx="2753640" cy="33696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2100" spc="-1" strike="noStrike">
                <a:solidFill>
                  <a:srgbClr val="e2e6e9"/>
                </a:solidFill>
                <a:latin typeface="Merriweather"/>
                <a:ea typeface="Merriweather"/>
              </a:rPr>
              <a:t>Estructuras de Datos</a:t>
            </a:r>
            <a:endParaRPr b="0" lang="en-US" sz="2100" spc="-1" strike="noStrike">
              <a:solidFill>
                <a:srgbClr val="000000"/>
              </a:solidFill>
              <a:latin typeface="Arial"/>
            </a:endParaRPr>
          </a:p>
        </p:txBody>
      </p:sp>
      <p:sp>
        <p:nvSpPr>
          <p:cNvPr id="507" name="Text 4"/>
          <p:cNvSpPr/>
          <p:nvPr/>
        </p:nvSpPr>
        <p:spPr>
          <a:xfrm>
            <a:off x="755640" y="5052600"/>
            <a:ext cx="9460800" cy="34524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0" lang="en-US" sz="1700" spc="-1" strike="noStrike">
                <a:solidFill>
                  <a:srgbClr val="e2e6e9"/>
                </a:solidFill>
                <a:latin typeface="Merriweather"/>
                <a:ea typeface="Merriweather"/>
              </a:rPr>
              <a:t>Series unidimensionales y DataFrames bidimensionales.</a:t>
            </a:r>
            <a:endParaRPr b="0" lang="en-US" sz="1700" spc="-1" strike="noStrike">
              <a:solidFill>
                <a:srgbClr val="000000"/>
              </a:solidFill>
              <a:latin typeface="Arial"/>
            </a:endParaRPr>
          </a:p>
        </p:txBody>
      </p:sp>
      <p:pic>
        <p:nvPicPr>
          <p:cNvPr id="508" name="Image 3" descr="preencoded.png"/>
          <p:cNvPicPr/>
          <p:nvPr/>
        </p:nvPicPr>
        <p:blipFill>
          <a:blip r:embed="rId4"/>
          <a:stretch/>
        </p:blipFill>
        <p:spPr>
          <a:xfrm>
            <a:off x="755640" y="6045840"/>
            <a:ext cx="539640" cy="539640"/>
          </a:xfrm>
          <a:prstGeom prst="rect">
            <a:avLst/>
          </a:prstGeom>
          <a:ln w="0">
            <a:noFill/>
          </a:ln>
        </p:spPr>
      </p:pic>
      <p:sp>
        <p:nvSpPr>
          <p:cNvPr id="509" name="Text 5"/>
          <p:cNvSpPr/>
          <p:nvPr/>
        </p:nvSpPr>
        <p:spPr>
          <a:xfrm>
            <a:off x="755640" y="6801480"/>
            <a:ext cx="3047760" cy="336960"/>
          </a:xfrm>
          <a:prstGeom prst="rect">
            <a:avLst/>
          </a:prstGeom>
          <a:noFill/>
          <a:ln w="0">
            <a:noFill/>
          </a:ln>
        </p:spPr>
        <p:style>
          <a:lnRef idx="0"/>
          <a:fillRef idx="0"/>
          <a:effectRef idx="0"/>
          <a:fontRef idx="minor"/>
        </p:style>
        <p:txBody>
          <a:bodyPr wrap="none" lIns="0" rIns="0" tIns="0" bIns="0" anchor="t">
            <a:noAutofit/>
          </a:bodyPr>
          <a:p>
            <a:pPr>
              <a:lnSpc>
                <a:spcPts val="2650"/>
              </a:lnSpc>
              <a:tabLst>
                <a:tab algn="l" pos="0"/>
              </a:tabLst>
            </a:pPr>
            <a:r>
              <a:rPr b="0" lang="en-US" sz="2100" spc="-1" strike="noStrike">
                <a:solidFill>
                  <a:srgbClr val="e2e6e9"/>
                </a:solidFill>
                <a:latin typeface="Merriweather"/>
                <a:ea typeface="Merriweather"/>
              </a:rPr>
              <a:t>Manipulación de Datos</a:t>
            </a:r>
            <a:endParaRPr b="0" lang="en-US" sz="2100" spc="-1" strike="noStrike">
              <a:solidFill>
                <a:srgbClr val="000000"/>
              </a:solidFill>
              <a:latin typeface="Arial"/>
            </a:endParaRPr>
          </a:p>
        </p:txBody>
      </p:sp>
      <p:sp>
        <p:nvSpPr>
          <p:cNvPr id="510" name="Text 6"/>
          <p:cNvSpPr/>
          <p:nvPr/>
        </p:nvSpPr>
        <p:spPr>
          <a:xfrm>
            <a:off x="755640" y="7268400"/>
            <a:ext cx="9460800" cy="345240"/>
          </a:xfrm>
          <a:prstGeom prst="rect">
            <a:avLst/>
          </a:prstGeom>
          <a:noFill/>
          <a:ln w="0">
            <a:noFill/>
          </a:ln>
        </p:spPr>
        <p:style>
          <a:lnRef idx="0"/>
          <a:fillRef idx="0"/>
          <a:effectRef idx="0"/>
          <a:fontRef idx="minor"/>
        </p:style>
        <p:txBody>
          <a:bodyPr wrap="none" lIns="0" rIns="0" tIns="0" bIns="0" anchor="t">
            <a:noAutofit/>
          </a:bodyPr>
          <a:p>
            <a:pPr>
              <a:lnSpc>
                <a:spcPts val="2701"/>
              </a:lnSpc>
              <a:tabLst>
                <a:tab algn="l" pos="0"/>
              </a:tabLst>
            </a:pPr>
            <a:r>
              <a:rPr b="0" lang="en-US" sz="1700" spc="-1" strike="noStrike">
                <a:solidFill>
                  <a:srgbClr val="e2e6e9"/>
                </a:solidFill>
                <a:latin typeface="Merriweather"/>
                <a:ea typeface="Merriweather"/>
              </a:rPr>
              <a:t>Filtrado, limpieza y agregación de información.</a:t>
            </a:r>
            <a:endParaRPr b="0" lang="en-US" sz="17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1" name="Image 0" descr="preencoded.png"/>
          <p:cNvPicPr/>
          <p:nvPr/>
        </p:nvPicPr>
        <p:blipFill>
          <a:blip r:embed="rId1"/>
          <a:stretch/>
        </p:blipFill>
        <p:spPr>
          <a:xfrm>
            <a:off x="9144000" y="0"/>
            <a:ext cx="5486040" cy="8229240"/>
          </a:xfrm>
          <a:prstGeom prst="rect">
            <a:avLst/>
          </a:prstGeom>
          <a:ln w="0">
            <a:noFill/>
          </a:ln>
        </p:spPr>
      </p:pic>
      <p:sp>
        <p:nvSpPr>
          <p:cNvPr id="512" name="Text 0"/>
          <p:cNvSpPr/>
          <p:nvPr/>
        </p:nvSpPr>
        <p:spPr>
          <a:xfrm>
            <a:off x="864000" y="3728880"/>
            <a:ext cx="6374520" cy="771120"/>
          </a:xfrm>
          <a:prstGeom prst="rect">
            <a:avLst/>
          </a:prstGeom>
          <a:noFill/>
          <a:ln w="0">
            <a:noFill/>
          </a:ln>
        </p:spPr>
        <p:style>
          <a:lnRef idx="0"/>
          <a:fillRef idx="0"/>
          <a:effectRef idx="0"/>
          <a:fontRef idx="minor"/>
        </p:style>
        <p:txBody>
          <a:bodyPr wrap="none" lIns="0" rIns="0" tIns="0" bIns="0" anchor="t">
            <a:noAutofit/>
          </a:bodyPr>
          <a:p>
            <a:pPr>
              <a:lnSpc>
                <a:spcPts val="6049"/>
              </a:lnSpc>
              <a:tabLst>
                <a:tab algn="l" pos="0"/>
              </a:tabLst>
            </a:pPr>
            <a:r>
              <a:rPr b="0" lang="en-US" sz="4850" spc="-1" strike="noStrike">
                <a:solidFill>
                  <a:srgbClr val="f5f0f0"/>
                </a:solidFill>
                <a:latin typeface="Merriweather"/>
                <a:ea typeface="Merriweather"/>
              </a:rPr>
              <a:t>Estadísticas Iniciales</a:t>
            </a:r>
            <a:endParaRPr b="0" lang="en-US" sz="48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 0"/>
          <p:cNvSpPr/>
          <p:nvPr/>
        </p:nvSpPr>
        <p:spPr>
          <a:xfrm>
            <a:off x="1185120" y="3728880"/>
            <a:ext cx="6171840" cy="771120"/>
          </a:xfrm>
          <a:prstGeom prst="rect">
            <a:avLst/>
          </a:prstGeom>
          <a:noFill/>
          <a:ln w="0">
            <a:noFill/>
          </a:ln>
        </p:spPr>
        <p:style>
          <a:lnRef idx="0"/>
          <a:fillRef idx="0"/>
          <a:effectRef idx="0"/>
          <a:fontRef idx="minor"/>
        </p:style>
        <p:txBody>
          <a:bodyPr wrap="none" lIns="0" rIns="0" tIns="0" bIns="0" anchor="t">
            <a:noAutofit/>
          </a:bodyPr>
          <a:p>
            <a:pPr>
              <a:lnSpc>
                <a:spcPts val="6049"/>
              </a:lnSpc>
              <a:tabLst>
                <a:tab algn="l" pos="0"/>
              </a:tabLst>
            </a:pPr>
            <a:endParaRPr b="0" lang="en-US" sz="4850" spc="-1" strike="noStrike">
              <a:solidFill>
                <a:srgbClr val="000000"/>
              </a:solidFill>
              <a:latin typeface="Calibri"/>
            </a:endParaRPr>
          </a:p>
        </p:txBody>
      </p:sp>
      <p:graphicFrame>
        <p:nvGraphicFramePr>
          <p:cNvPr id="514" name="Tabla 2"/>
          <p:cNvGraphicFramePr/>
          <p:nvPr/>
        </p:nvGraphicFramePr>
        <p:xfrm>
          <a:off x="1185120" y="640080"/>
          <a:ext cx="12667680" cy="7017840"/>
        </p:xfrm>
        <a:graphic>
          <a:graphicData uri="http://schemas.openxmlformats.org/drawingml/2006/table">
            <a:tbl>
              <a:tblPr/>
              <a:tblGrid>
                <a:gridCol w="1248120"/>
                <a:gridCol w="1141920"/>
                <a:gridCol w="1141920"/>
                <a:gridCol w="1141920"/>
                <a:gridCol w="1141920"/>
                <a:gridCol w="1141920"/>
                <a:gridCol w="1141920"/>
                <a:gridCol w="1141920"/>
                <a:gridCol w="1141920"/>
                <a:gridCol w="1141920"/>
                <a:gridCol w="1141920"/>
              </a:tblGrid>
              <a:tr h="637200">
                <a:tc rowSpan="2">
                  <a:txBody>
                    <a:bodyPr lIns="68400" rIns="68400" tIns="0" bIns="0" anchor="ctr">
                      <a:noAutofit/>
                    </a:bodyPr>
                    <a:p>
                      <a:pPr algn="ctr">
                        <a:lnSpc>
                          <a:spcPct val="107000"/>
                        </a:lnSpc>
                      </a:pPr>
                      <a:r>
                        <a:rPr b="1" lang="es-ES" sz="2800" spc="-1" strike="noStrike">
                          <a:solidFill>
                            <a:schemeClr val="lt1"/>
                          </a:solidFill>
                          <a:latin typeface="Calibri"/>
                        </a:rPr>
                        <a:t> </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chemeClr val="accent1"/>
                    </a:solidFill>
                  </a:tcPr>
                </a:tc>
                <a:tc gridSpan="2">
                  <a:txBody>
                    <a:bodyPr lIns="68400" rIns="68400" tIns="0" bIns="0" anchor="ctr">
                      <a:noAutofit/>
                    </a:bodyPr>
                    <a:p>
                      <a:pPr algn="ctr">
                        <a:lnSpc>
                          <a:spcPct val="107000"/>
                        </a:lnSpc>
                      </a:pPr>
                      <a:r>
                        <a:rPr b="0" lang="es-ES" sz="2800" spc="-1" strike="noStrike">
                          <a:solidFill>
                            <a:schemeClr val="dk1"/>
                          </a:solidFill>
                          <a:latin typeface="Calibri"/>
                        </a:rPr>
                        <a:t>Irradiancia</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gridSpan="2">
                  <a:txBody>
                    <a:bodyPr lIns="68400" rIns="68400" tIns="0" bIns="0" anchor="ctr">
                      <a:noAutofit/>
                    </a:bodyPr>
                    <a:p>
                      <a:pPr algn="ctr">
                        <a:lnSpc>
                          <a:spcPct val="107000"/>
                        </a:lnSpc>
                      </a:pPr>
                      <a:r>
                        <a:rPr b="0" lang="es-ES" sz="2800" spc="-1" strike="noStrike">
                          <a:solidFill>
                            <a:schemeClr val="dk1"/>
                          </a:solidFill>
                          <a:latin typeface="Calibri"/>
                        </a:rPr>
                        <a:t>Tambiente</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gridSpan="2">
                  <a:txBody>
                    <a:bodyPr lIns="68400" rIns="68400" tIns="0" bIns="0" anchor="ctr">
                      <a:noAutofit/>
                    </a:bodyPr>
                    <a:p>
                      <a:pPr algn="ctr">
                        <a:lnSpc>
                          <a:spcPct val="107000"/>
                        </a:lnSpc>
                      </a:pPr>
                      <a:r>
                        <a:rPr b="0" lang="es-ES" sz="2800" spc="-1" strike="noStrike">
                          <a:solidFill>
                            <a:schemeClr val="dk1"/>
                          </a:solidFill>
                          <a:latin typeface="Calibri"/>
                        </a:rPr>
                        <a:t>Tmodulo</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gridSpan="2">
                  <a:txBody>
                    <a:bodyPr lIns="68400" rIns="68400" tIns="0" bIns="0" anchor="ctr">
                      <a:noAutofit/>
                    </a:bodyPr>
                    <a:p>
                      <a:pPr algn="ctr">
                        <a:lnSpc>
                          <a:spcPct val="107000"/>
                        </a:lnSpc>
                      </a:pPr>
                      <a:r>
                        <a:rPr b="0" lang="es-ES" sz="2800" spc="-1" strike="noStrike">
                          <a:solidFill>
                            <a:schemeClr val="dk1"/>
                          </a:solidFill>
                          <a:latin typeface="Calibri"/>
                        </a:rPr>
                        <a:t>Potencia</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h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rowSpan="2">
                  <a:txBody>
                    <a:bodyPr lIns="68400" rIns="68400" tIns="0" bIns="0" anchor="ctr">
                      <a:noAutofit/>
                    </a:bodyPr>
                    <a:p>
                      <a:pPr algn="ctr">
                        <a:lnSpc>
                          <a:spcPct val="107000"/>
                        </a:lnSpc>
                      </a:pPr>
                      <a:r>
                        <a:rPr b="0" lang="es-ES" sz="2800" spc="-1" strike="noStrike">
                          <a:solidFill>
                            <a:schemeClr val="dk1"/>
                          </a:solidFill>
                          <a:latin typeface="Calibri"/>
                        </a:rPr>
                        <a:t>Total de filas</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rowSpan="2">
                  <a:txBody>
                    <a:bodyPr lIns="68400" rIns="68400" tIns="0" bIns="0" anchor="ctr">
                      <a:noAutofit/>
                    </a:bodyPr>
                    <a:p>
                      <a:pPr algn="ctr">
                        <a:lnSpc>
                          <a:spcPct val="107000"/>
                        </a:lnSpc>
                      </a:pPr>
                      <a:r>
                        <a:rPr b="0" lang="es-ES" sz="2800" spc="-1" strike="noStrike">
                          <a:solidFill>
                            <a:schemeClr val="dk1"/>
                          </a:solidFill>
                          <a:latin typeface="Calibri"/>
                        </a:rPr>
                        <a:t>Filas con ceros</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1288080">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a:txBody>
                    <a:bodyPr lIns="68400" rIns="68400" tIns="0" bIns="0" anchor="ctr">
                      <a:noAutofit/>
                    </a:bodyPr>
                    <a:p>
                      <a:pPr algn="ctr">
                        <a:lnSpc>
                          <a:spcPct val="107000"/>
                        </a:lnSpc>
                      </a:pPr>
                      <a:r>
                        <a:rPr b="0" lang="es-ES" sz="2800" spc="-1" strike="noStrike">
                          <a:solidFill>
                            <a:schemeClr val="dk1"/>
                          </a:solidFill>
                          <a:latin typeface="Calibri"/>
                        </a:rPr>
                        <a:t>min</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max</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min</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max</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min</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max</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min</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max</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c vMerge="1">
                  <a:txBody>
                    <a:bodyPr lIns="90000" rIns="90000" tIns="45000" bIns="45000" anchor="t">
                      <a:noAutofit/>
                    </a:bodyPr>
                    <a:p>
                      <a:endParaRPr b="0" lang="en-US" sz="1800" spc="-1" strike="noStrike">
                        <a:solidFill>
                          <a:srgbClr val="000000"/>
                        </a:solidFill>
                        <a:latin typeface="Arial"/>
                      </a:endParaRPr>
                    </a:p>
                  </a:txBody>
                  <a:tcPr anchor="t" marL="90000" marR="90000">
                    <a:lnL>
                      <a:noFill/>
                    </a:lnL>
                    <a:lnR>
                      <a:noFill/>
                    </a:lnR>
                    <a:lnT>
                      <a:noFill/>
                    </a:lnT>
                    <a:lnB>
                      <a:noFill/>
                    </a:lnB>
                    <a:solidFill>
                      <a:srgbClr val="729fcf"/>
                    </a:solidFill>
                  </a:tcPr>
                </a:tc>
              </a:tr>
              <a:tr h="1272960">
                <a:tc>
                  <a:txBody>
                    <a:bodyPr lIns="68400" rIns="68400" tIns="0" bIns="0" anchor="ctr">
                      <a:noAutofit/>
                    </a:bodyPr>
                    <a:p>
                      <a:pPr algn="ctr">
                        <a:lnSpc>
                          <a:spcPct val="107000"/>
                        </a:lnSpc>
                      </a:pPr>
                      <a:r>
                        <a:rPr b="1" lang="es-ES" sz="2800" spc="-1" strike="noStrike">
                          <a:solidFill>
                            <a:schemeClr val="lt1"/>
                          </a:solidFill>
                          <a:latin typeface="Calibri"/>
                        </a:rPr>
                        <a:t>IMIAS</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chemeClr val="accent1"/>
                    </a:solidFill>
                  </a:tcPr>
                </a:tc>
                <a:tc>
                  <a:txBody>
                    <a:bodyPr lIns="68400" rIns="68400" tIns="0" bIns="0" anchor="ctr">
                      <a:noAutofit/>
                    </a:bodyPr>
                    <a:p>
                      <a:pPr algn="ctr">
                        <a:lnSpc>
                          <a:spcPct val="107000"/>
                        </a:lnSpc>
                      </a:pPr>
                      <a:r>
                        <a:rPr b="0" lang="es-ES" sz="2800" spc="-1" strike="noStrike">
                          <a:solidFill>
                            <a:schemeClr val="dk1"/>
                          </a:solidFill>
                          <a:latin typeface="Calibri"/>
                        </a:rPr>
                        <a:t>0.01</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6753.0</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2.7</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65.6</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1.8</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333.1</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0.01</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1765.0</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just">
                        <a:lnSpc>
                          <a:spcPct val="107000"/>
                        </a:lnSpc>
                      </a:pPr>
                      <a:r>
                        <a:rPr b="0" lang="es-ES" sz="2800" spc="-1" strike="noStrike">
                          <a:solidFill>
                            <a:schemeClr val="dk1"/>
                          </a:solidFill>
                          <a:latin typeface="Calibri"/>
                        </a:rPr>
                        <a:t>9870</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2326</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1272960">
                <a:tc>
                  <a:txBody>
                    <a:bodyPr lIns="68400" rIns="68400" tIns="0" bIns="0" anchor="ctr">
                      <a:noAutofit/>
                    </a:bodyPr>
                    <a:p>
                      <a:pPr algn="ctr">
                        <a:lnSpc>
                          <a:spcPct val="107000"/>
                        </a:lnSpc>
                      </a:pPr>
                      <a:r>
                        <a:rPr b="1" lang="es-ES" sz="2800" spc="-1" strike="noStrike">
                          <a:solidFill>
                            <a:schemeClr val="lt1"/>
                          </a:solidFill>
                          <a:latin typeface="Calibri"/>
                        </a:rPr>
                        <a:t>MAYAS</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chemeClr val="accent1"/>
                    </a:solidFill>
                  </a:tcPr>
                </a:tc>
                <a:tc>
                  <a:txBody>
                    <a:bodyPr lIns="68400" rIns="68400" tIns="0" bIns="0" anchor="ctr">
                      <a:noAutofit/>
                    </a:bodyPr>
                    <a:p>
                      <a:pPr algn="ctr">
                        <a:lnSpc>
                          <a:spcPct val="107000"/>
                        </a:lnSpc>
                      </a:pPr>
                      <a:r>
                        <a:rPr b="0" lang="es-ES" sz="2800" spc="-1" strike="noStrike">
                          <a:solidFill>
                            <a:schemeClr val="dk1"/>
                          </a:solidFill>
                          <a:latin typeface="Calibri"/>
                        </a:rPr>
                        <a:t>0.1</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3276.7</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11.4</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36.7</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10.3</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62.7</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0.09</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3.0</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9870</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2285</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1272960">
                <a:tc>
                  <a:txBody>
                    <a:bodyPr lIns="68400" rIns="68400" tIns="0" bIns="0" anchor="ctr">
                      <a:noAutofit/>
                    </a:bodyPr>
                    <a:p>
                      <a:pPr algn="ctr">
                        <a:lnSpc>
                          <a:spcPct val="107000"/>
                        </a:lnSpc>
                      </a:pPr>
                      <a:r>
                        <a:rPr b="1" lang="es-ES" sz="2800" spc="-1" strike="noStrike">
                          <a:solidFill>
                            <a:schemeClr val="lt1"/>
                          </a:solidFill>
                          <a:latin typeface="Calibri"/>
                        </a:rPr>
                        <a:t>STE2S</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chemeClr val="accent1"/>
                    </a:solidFill>
                  </a:tcPr>
                </a:tc>
                <a:tc>
                  <a:txBody>
                    <a:bodyPr lIns="68400" rIns="68400" tIns="0" bIns="0" anchor="ctr">
                      <a:noAutofit/>
                    </a:bodyPr>
                    <a:p>
                      <a:pPr algn="ctr">
                        <a:lnSpc>
                          <a:spcPct val="107000"/>
                        </a:lnSpc>
                      </a:pPr>
                      <a:r>
                        <a:rPr b="0" lang="es-ES" sz="2800" spc="-1" strike="noStrike">
                          <a:solidFill>
                            <a:schemeClr val="dk1"/>
                          </a:solidFill>
                          <a:latin typeface="Calibri"/>
                        </a:rPr>
                        <a:t>0.83</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1341.7</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14.3</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38.5</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7.0</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61.8</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0.01</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717.0</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4676</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1268</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1272960">
                <a:tc>
                  <a:txBody>
                    <a:bodyPr lIns="68400" rIns="68400" tIns="0" bIns="0" anchor="ctr">
                      <a:noAutofit/>
                    </a:bodyPr>
                    <a:p>
                      <a:pPr algn="ctr">
                        <a:lnSpc>
                          <a:spcPct val="107000"/>
                        </a:lnSpc>
                      </a:pPr>
                      <a:r>
                        <a:rPr b="1" lang="es-ES" sz="2800" spc="-1" strike="noStrike">
                          <a:solidFill>
                            <a:schemeClr val="lt1"/>
                          </a:solidFill>
                          <a:latin typeface="Calibri"/>
                        </a:rPr>
                        <a:t>STERS</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chemeClr val="accent1"/>
                    </a:solidFill>
                  </a:tcPr>
                </a:tc>
                <a:tc>
                  <a:txBody>
                    <a:bodyPr lIns="68400" rIns="68400" tIns="0" bIns="0" anchor="ctr">
                      <a:noAutofit/>
                    </a:bodyPr>
                    <a:p>
                      <a:pPr algn="ctr">
                        <a:lnSpc>
                          <a:spcPct val="107000"/>
                        </a:lnSpc>
                      </a:pPr>
                      <a:r>
                        <a:rPr b="0" lang="es-ES" sz="2800" spc="-1" strike="noStrike">
                          <a:solidFill>
                            <a:schemeClr val="dk1"/>
                          </a:solidFill>
                          <a:latin typeface="Calibri"/>
                        </a:rPr>
                        <a:t>0.1</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1341.7</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0.18</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38.5</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2.02</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61.8</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0.01</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542.57</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lIns="68400" rIns="68400" tIns="0" bIns="0" anchor="ctr">
                      <a:noAutofit/>
                    </a:bodyPr>
                    <a:p>
                      <a:pPr algn="ctr">
                        <a:lnSpc>
                          <a:spcPct val="107000"/>
                        </a:lnSpc>
                      </a:pPr>
                      <a:r>
                        <a:rPr b="0" lang="es-ES" sz="2800" spc="-1" strike="noStrike">
                          <a:solidFill>
                            <a:schemeClr val="dk1"/>
                          </a:solidFill>
                          <a:latin typeface="Calibri"/>
                        </a:rPr>
                        <a:t>4676</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lIns="68400" rIns="68400" tIns="0" bIns="0" anchor="ctr">
                      <a:noAutofit/>
                    </a:bodyPr>
                    <a:p>
                      <a:pPr algn="ctr">
                        <a:lnSpc>
                          <a:spcPct val="107000"/>
                        </a:lnSpc>
                      </a:pPr>
                      <a:r>
                        <a:rPr b="0" lang="es-ES" sz="2800" spc="-1" strike="noStrike">
                          <a:solidFill>
                            <a:schemeClr val="dk1"/>
                          </a:solidFill>
                          <a:latin typeface="Calibri"/>
                        </a:rPr>
                        <a:t>1342</a:t>
                      </a:r>
                      <a:endParaRPr b="0" lang="en-US" sz="2800" spc="-1" strike="noStrike">
                        <a:solidFill>
                          <a:srgbClr val="000000"/>
                        </a:solidFill>
                        <a:latin typeface="Arial"/>
                      </a:endParaRPr>
                    </a:p>
                  </a:txBody>
                  <a:tcPr anchor="ctr" marL="68400" marR="68400">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bl>
          </a:graphicData>
        </a:graphic>
      </p:graphicFrame>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15" name="Image 0" descr="preencoded.png"/>
          <p:cNvPicPr/>
          <p:nvPr/>
        </p:nvPicPr>
        <p:blipFill>
          <a:blip r:embed="rId1"/>
          <a:stretch/>
        </p:blipFill>
        <p:spPr>
          <a:xfrm>
            <a:off x="0" y="0"/>
            <a:ext cx="14630040" cy="2850840"/>
          </a:xfrm>
          <a:prstGeom prst="rect">
            <a:avLst/>
          </a:prstGeom>
          <a:ln w="0">
            <a:noFill/>
          </a:ln>
        </p:spPr>
      </p:pic>
      <p:sp>
        <p:nvSpPr>
          <p:cNvPr id="516" name="Text 0"/>
          <p:cNvSpPr/>
          <p:nvPr/>
        </p:nvSpPr>
        <p:spPr>
          <a:xfrm>
            <a:off x="1185120" y="3660120"/>
            <a:ext cx="6729480" cy="712440"/>
          </a:xfrm>
          <a:prstGeom prst="rect">
            <a:avLst/>
          </a:prstGeom>
          <a:noFill/>
          <a:ln w="0">
            <a:noFill/>
          </a:ln>
        </p:spPr>
        <p:style>
          <a:lnRef idx="0"/>
          <a:fillRef idx="0"/>
          <a:effectRef idx="0"/>
          <a:fontRef idx="minor"/>
        </p:style>
        <p:txBody>
          <a:bodyPr wrap="none" lIns="0" rIns="0" tIns="0" bIns="0" anchor="t">
            <a:noAutofit/>
          </a:bodyPr>
          <a:p>
            <a:pPr>
              <a:lnSpc>
                <a:spcPts val="5601"/>
              </a:lnSpc>
              <a:tabLst>
                <a:tab algn="l" pos="0"/>
              </a:tabLst>
            </a:pPr>
            <a:r>
              <a:rPr b="0" lang="en-US" sz="4450" spc="-1" strike="noStrike">
                <a:solidFill>
                  <a:srgbClr val="f5f0f0"/>
                </a:solidFill>
                <a:latin typeface="Merriweather"/>
                <a:ea typeface="Merriweather"/>
              </a:rPr>
              <a:t>Tratamiento de Outliers</a:t>
            </a:r>
            <a:endParaRPr b="0" lang="en-US" sz="4450" spc="-1" strike="noStrike">
              <a:solidFill>
                <a:srgbClr val="000000"/>
              </a:solidFill>
              <a:latin typeface="Arial"/>
            </a:endParaRPr>
          </a:p>
        </p:txBody>
      </p:sp>
      <p:pic>
        <p:nvPicPr>
          <p:cNvPr id="517" name="Image 1" descr="preencoded.png"/>
          <p:cNvPicPr/>
          <p:nvPr/>
        </p:nvPicPr>
        <p:blipFill>
          <a:blip r:embed="rId2"/>
          <a:stretch/>
        </p:blipFill>
        <p:spPr>
          <a:xfrm>
            <a:off x="1185120" y="4714920"/>
            <a:ext cx="4086360" cy="911880"/>
          </a:xfrm>
          <a:prstGeom prst="rect">
            <a:avLst/>
          </a:prstGeom>
          <a:ln w="0">
            <a:noFill/>
          </a:ln>
        </p:spPr>
      </p:pic>
      <p:sp>
        <p:nvSpPr>
          <p:cNvPr id="518" name="Text 1"/>
          <p:cNvSpPr/>
          <p:nvPr/>
        </p:nvSpPr>
        <p:spPr>
          <a:xfrm>
            <a:off x="1413000" y="5969160"/>
            <a:ext cx="2850840" cy="356040"/>
          </a:xfrm>
          <a:prstGeom prst="rect">
            <a:avLst/>
          </a:prstGeom>
          <a:noFill/>
          <a:ln w="0">
            <a:noFill/>
          </a:ln>
        </p:spPr>
        <p:style>
          <a:lnRef idx="0"/>
          <a:fillRef idx="0"/>
          <a:effectRef idx="0"/>
          <a:fontRef idx="minor"/>
        </p:style>
        <p:txBody>
          <a:bodyPr wrap="none" lIns="0" rIns="0" tIns="0" bIns="0" anchor="t">
            <a:noAutofit/>
          </a:bodyPr>
          <a:p>
            <a:pPr>
              <a:lnSpc>
                <a:spcPts val="2801"/>
              </a:lnSpc>
              <a:tabLst>
                <a:tab algn="l" pos="0"/>
              </a:tabLst>
            </a:pPr>
            <a:r>
              <a:rPr b="0" lang="en-US" sz="2200" spc="-1" strike="noStrike">
                <a:solidFill>
                  <a:srgbClr val="e2e6e9"/>
                </a:solidFill>
                <a:latin typeface="Merriweather"/>
                <a:ea typeface="Merriweather"/>
              </a:rPr>
              <a:t>Identificación</a:t>
            </a:r>
            <a:endParaRPr b="0" lang="en-US" sz="2200" spc="-1" strike="noStrike">
              <a:solidFill>
                <a:srgbClr val="000000"/>
              </a:solidFill>
              <a:latin typeface="Arial"/>
            </a:endParaRPr>
          </a:p>
        </p:txBody>
      </p:sp>
      <p:sp>
        <p:nvSpPr>
          <p:cNvPr id="519" name="Text 2"/>
          <p:cNvSpPr/>
          <p:nvPr/>
        </p:nvSpPr>
        <p:spPr>
          <a:xfrm>
            <a:off x="1413000" y="6462360"/>
            <a:ext cx="3630240" cy="7293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e2e6e9"/>
                </a:solidFill>
                <a:latin typeface="Merriweather"/>
                <a:ea typeface="Merriweather"/>
              </a:rPr>
              <a:t>Detección de valores atípicos en los registros.</a:t>
            </a:r>
            <a:endParaRPr b="0" lang="en-US" sz="1750" spc="-1" strike="noStrike">
              <a:solidFill>
                <a:srgbClr val="000000"/>
              </a:solidFill>
              <a:latin typeface="Arial"/>
            </a:endParaRPr>
          </a:p>
        </p:txBody>
      </p:sp>
      <p:pic>
        <p:nvPicPr>
          <p:cNvPr id="520" name="Image 2" descr="preencoded.png"/>
          <p:cNvPicPr/>
          <p:nvPr/>
        </p:nvPicPr>
        <p:blipFill>
          <a:blip r:embed="rId3"/>
          <a:stretch/>
        </p:blipFill>
        <p:spPr>
          <a:xfrm>
            <a:off x="5271840" y="4714920"/>
            <a:ext cx="4086360" cy="911880"/>
          </a:xfrm>
          <a:prstGeom prst="rect">
            <a:avLst/>
          </a:prstGeom>
          <a:ln w="0">
            <a:noFill/>
          </a:ln>
        </p:spPr>
      </p:pic>
      <p:sp>
        <p:nvSpPr>
          <p:cNvPr id="521" name="Text 3"/>
          <p:cNvSpPr/>
          <p:nvPr/>
        </p:nvSpPr>
        <p:spPr>
          <a:xfrm>
            <a:off x="5499720" y="5969160"/>
            <a:ext cx="2850840" cy="356040"/>
          </a:xfrm>
          <a:prstGeom prst="rect">
            <a:avLst/>
          </a:prstGeom>
          <a:noFill/>
          <a:ln w="0">
            <a:noFill/>
          </a:ln>
        </p:spPr>
        <p:style>
          <a:lnRef idx="0"/>
          <a:fillRef idx="0"/>
          <a:effectRef idx="0"/>
          <a:fontRef idx="minor"/>
        </p:style>
        <p:txBody>
          <a:bodyPr wrap="none" lIns="0" rIns="0" tIns="0" bIns="0" anchor="t">
            <a:noAutofit/>
          </a:bodyPr>
          <a:p>
            <a:pPr>
              <a:lnSpc>
                <a:spcPts val="2801"/>
              </a:lnSpc>
              <a:tabLst>
                <a:tab algn="l" pos="0"/>
              </a:tabLst>
            </a:pPr>
            <a:r>
              <a:rPr b="0" lang="en-US" sz="2200" spc="-1" strike="noStrike">
                <a:solidFill>
                  <a:srgbClr val="e2e6e9"/>
                </a:solidFill>
                <a:latin typeface="Merriweather"/>
                <a:ea typeface="Merriweather"/>
              </a:rPr>
              <a:t>Modificación</a:t>
            </a:r>
            <a:endParaRPr b="0" lang="en-US" sz="2200" spc="-1" strike="noStrike">
              <a:solidFill>
                <a:srgbClr val="000000"/>
              </a:solidFill>
              <a:latin typeface="Arial"/>
            </a:endParaRPr>
          </a:p>
        </p:txBody>
      </p:sp>
      <p:sp>
        <p:nvSpPr>
          <p:cNvPr id="522" name="Text 4"/>
          <p:cNvSpPr/>
          <p:nvPr/>
        </p:nvSpPr>
        <p:spPr>
          <a:xfrm>
            <a:off x="5499720" y="6462360"/>
            <a:ext cx="3630240" cy="7293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e2e6e9"/>
                </a:solidFill>
                <a:latin typeface="Merriweather"/>
                <a:ea typeface="Merriweather"/>
              </a:rPr>
              <a:t>Ajuste basado en datos históricos o promedios.</a:t>
            </a:r>
            <a:endParaRPr b="0" lang="en-US" sz="1750" spc="-1" strike="noStrike">
              <a:solidFill>
                <a:srgbClr val="000000"/>
              </a:solidFill>
              <a:latin typeface="Arial"/>
            </a:endParaRPr>
          </a:p>
        </p:txBody>
      </p:sp>
      <p:pic>
        <p:nvPicPr>
          <p:cNvPr id="523" name="Image 3" descr="preencoded.png"/>
          <p:cNvPicPr/>
          <p:nvPr/>
        </p:nvPicPr>
        <p:blipFill>
          <a:blip r:embed="rId4"/>
          <a:stretch/>
        </p:blipFill>
        <p:spPr>
          <a:xfrm>
            <a:off x="9358560" y="4714920"/>
            <a:ext cx="4086360" cy="911880"/>
          </a:xfrm>
          <a:prstGeom prst="rect">
            <a:avLst/>
          </a:prstGeom>
          <a:ln w="0">
            <a:noFill/>
          </a:ln>
        </p:spPr>
      </p:pic>
      <p:sp>
        <p:nvSpPr>
          <p:cNvPr id="524" name="Text 5"/>
          <p:cNvSpPr/>
          <p:nvPr/>
        </p:nvSpPr>
        <p:spPr>
          <a:xfrm>
            <a:off x="9586440" y="5969160"/>
            <a:ext cx="2850840" cy="356040"/>
          </a:xfrm>
          <a:prstGeom prst="rect">
            <a:avLst/>
          </a:prstGeom>
          <a:noFill/>
          <a:ln w="0">
            <a:noFill/>
          </a:ln>
        </p:spPr>
        <p:style>
          <a:lnRef idx="0"/>
          <a:fillRef idx="0"/>
          <a:effectRef idx="0"/>
          <a:fontRef idx="minor"/>
        </p:style>
        <p:txBody>
          <a:bodyPr wrap="none" lIns="0" rIns="0" tIns="0" bIns="0" anchor="t">
            <a:noAutofit/>
          </a:bodyPr>
          <a:p>
            <a:pPr>
              <a:lnSpc>
                <a:spcPts val="2801"/>
              </a:lnSpc>
              <a:tabLst>
                <a:tab algn="l" pos="0"/>
              </a:tabLst>
            </a:pPr>
            <a:r>
              <a:rPr b="0" lang="en-US" sz="2200" spc="-1" strike="noStrike">
                <a:solidFill>
                  <a:srgbClr val="e2e6e9"/>
                </a:solidFill>
                <a:latin typeface="Merriweather"/>
                <a:ea typeface="Merriweather"/>
              </a:rPr>
              <a:t>Conservación</a:t>
            </a:r>
            <a:endParaRPr b="0" lang="en-US" sz="2200" spc="-1" strike="noStrike">
              <a:solidFill>
                <a:srgbClr val="000000"/>
              </a:solidFill>
              <a:latin typeface="Arial"/>
            </a:endParaRPr>
          </a:p>
        </p:txBody>
      </p:sp>
      <p:sp>
        <p:nvSpPr>
          <p:cNvPr id="525" name="Text 6"/>
          <p:cNvSpPr/>
          <p:nvPr/>
        </p:nvSpPr>
        <p:spPr>
          <a:xfrm>
            <a:off x="9586440" y="6462360"/>
            <a:ext cx="3630240" cy="729360"/>
          </a:xfrm>
          <a:prstGeom prst="rect">
            <a:avLst/>
          </a:prstGeom>
          <a:noFill/>
          <a:ln w="0">
            <a:noFill/>
          </a:ln>
        </p:spPr>
        <p:style>
          <a:lnRef idx="0"/>
          <a:fillRef idx="0"/>
          <a:effectRef idx="0"/>
          <a:fontRef idx="minor"/>
        </p:style>
        <p:txBody>
          <a:bodyPr lIns="0" rIns="0" tIns="0" bIns="0" anchor="t">
            <a:noAutofit/>
          </a:bodyPr>
          <a:p>
            <a:pPr>
              <a:lnSpc>
                <a:spcPts val="2849"/>
              </a:lnSpc>
              <a:tabLst>
                <a:tab algn="l" pos="0"/>
              </a:tabLst>
            </a:pPr>
            <a:r>
              <a:rPr b="0" lang="en-US" sz="1750" spc="-1" strike="noStrike">
                <a:solidFill>
                  <a:srgbClr val="e2e6e9"/>
                </a:solidFill>
                <a:latin typeface="Merriweather"/>
                <a:ea typeface="Merriweather"/>
              </a:rPr>
              <a:t>Mantenimiento de la integridad temporal de los datos.</a:t>
            </a:r>
            <a:endParaRPr b="0" lang="en-US" sz="17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6" name="Image 0" descr="preencoded.png"/>
          <p:cNvPicPr/>
          <p:nvPr/>
        </p:nvPicPr>
        <p:blipFill>
          <a:blip r:embed="rId1"/>
          <a:stretch/>
        </p:blipFill>
        <p:spPr>
          <a:xfrm>
            <a:off x="9144000" y="0"/>
            <a:ext cx="5486040" cy="8231040"/>
          </a:xfrm>
          <a:prstGeom prst="rect">
            <a:avLst/>
          </a:prstGeom>
          <a:ln w="0">
            <a:noFill/>
          </a:ln>
        </p:spPr>
      </p:pic>
      <p:sp>
        <p:nvSpPr>
          <p:cNvPr id="527" name="Text 0"/>
          <p:cNvSpPr/>
          <p:nvPr/>
        </p:nvSpPr>
        <p:spPr>
          <a:xfrm>
            <a:off x="842400" y="661680"/>
            <a:ext cx="6397920" cy="751680"/>
          </a:xfrm>
          <a:prstGeom prst="rect">
            <a:avLst/>
          </a:prstGeom>
          <a:noFill/>
          <a:ln w="0">
            <a:noFill/>
          </a:ln>
        </p:spPr>
        <p:style>
          <a:lnRef idx="0"/>
          <a:fillRef idx="0"/>
          <a:effectRef idx="0"/>
          <a:fontRef idx="minor"/>
        </p:style>
        <p:txBody>
          <a:bodyPr wrap="none" lIns="0" rIns="0" tIns="0" bIns="0" anchor="t">
            <a:noAutofit/>
          </a:bodyPr>
          <a:p>
            <a:pPr>
              <a:lnSpc>
                <a:spcPts val="5899"/>
              </a:lnSpc>
              <a:tabLst>
                <a:tab algn="l" pos="0"/>
              </a:tabLst>
            </a:pPr>
            <a:r>
              <a:rPr b="0" lang="en-US" sz="4700" spc="-1" strike="noStrike">
                <a:solidFill>
                  <a:srgbClr val="f5f0f0"/>
                </a:solidFill>
                <a:latin typeface="Merriweather"/>
                <a:ea typeface="Merriweather"/>
              </a:rPr>
              <a:t>Tratamiento de Ceros</a:t>
            </a:r>
            <a:endParaRPr b="0" lang="en-US" sz="4700" spc="-1" strike="noStrike">
              <a:solidFill>
                <a:srgbClr val="000000"/>
              </a:solidFill>
              <a:latin typeface="Arial"/>
            </a:endParaRPr>
          </a:p>
        </p:txBody>
      </p:sp>
      <p:sp>
        <p:nvSpPr>
          <p:cNvPr id="528" name="Shape 1"/>
          <p:cNvSpPr/>
          <p:nvPr/>
        </p:nvSpPr>
        <p:spPr>
          <a:xfrm>
            <a:off x="1188000" y="1774800"/>
            <a:ext cx="30240" cy="5794920"/>
          </a:xfrm>
          <a:prstGeom prst="roundRect">
            <a:avLst>
              <a:gd name="adj" fmla="val 331602"/>
            </a:avLst>
          </a:prstGeom>
          <a:solidFill>
            <a:srgbClr val="194a99"/>
          </a:solidFill>
          <a:ln w="0">
            <a:noFill/>
          </a:ln>
        </p:spPr>
        <p:style>
          <a:lnRef idx="0"/>
          <a:fillRef idx="0"/>
          <a:effectRef idx="0"/>
          <a:fontRef idx="minor"/>
        </p:style>
        <p:txBody>
          <a:bodyPr lIns="90000" rIns="90000" tIns="45000" bIns="45000" anchor="t">
            <a:noAutofit/>
          </a:bodyPr>
          <a:p>
            <a:endParaRPr b="0" lang="en-US" sz="1800" spc="-1" strike="noStrike">
              <a:solidFill>
                <a:srgbClr val="000000"/>
              </a:solidFill>
              <a:latin typeface="Arial"/>
            </a:endParaRPr>
          </a:p>
        </p:txBody>
      </p:sp>
      <p:sp>
        <p:nvSpPr>
          <p:cNvPr id="529" name="Shape 2"/>
          <p:cNvSpPr/>
          <p:nvPr/>
        </p:nvSpPr>
        <p:spPr>
          <a:xfrm>
            <a:off x="1443240" y="2300760"/>
            <a:ext cx="842040" cy="30240"/>
          </a:xfrm>
          <a:prstGeom prst="roundRect">
            <a:avLst>
              <a:gd name="adj" fmla="val 331602"/>
            </a:avLst>
          </a:prstGeom>
          <a:solidFill>
            <a:srgbClr val="194a99"/>
          </a:solidFill>
          <a:ln w="0">
            <a:noFill/>
          </a:ln>
        </p:spPr>
        <p:style>
          <a:lnRef idx="0"/>
          <a:fillRef idx="0"/>
          <a:effectRef idx="0"/>
          <a:fontRef idx="minor"/>
        </p:style>
        <p:txBody>
          <a:bodyPr lIns="90000" rIns="90000" tIns="90000" bIns="90000" anchor="t">
            <a:noAutofit/>
          </a:bodyPr>
          <a:p>
            <a:endParaRPr b="0" lang="en-US" sz="1800" spc="-1" strike="noStrike">
              <a:solidFill>
                <a:srgbClr val="000000"/>
              </a:solidFill>
              <a:latin typeface="Arial"/>
            </a:endParaRPr>
          </a:p>
        </p:txBody>
      </p:sp>
      <p:sp>
        <p:nvSpPr>
          <p:cNvPr id="530" name="Shape 3"/>
          <p:cNvSpPr/>
          <p:nvPr/>
        </p:nvSpPr>
        <p:spPr>
          <a:xfrm>
            <a:off x="932400" y="2045160"/>
            <a:ext cx="541080" cy="541080"/>
          </a:xfrm>
          <a:prstGeom prst="roundRect">
            <a:avLst>
              <a:gd name="adj" fmla="val 18669"/>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1" name="Text 4"/>
          <p:cNvSpPr/>
          <p:nvPr/>
        </p:nvSpPr>
        <p:spPr>
          <a:xfrm>
            <a:off x="1123560" y="2135520"/>
            <a:ext cx="158400" cy="36072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2800" spc="-1" strike="noStrike">
                <a:solidFill>
                  <a:srgbClr val="e2e6e9"/>
                </a:solidFill>
                <a:latin typeface="Merriweather"/>
                <a:ea typeface="Merriweather"/>
              </a:rPr>
              <a:t>1</a:t>
            </a:r>
            <a:endParaRPr b="0" lang="en-US" sz="2800" spc="-1" strike="noStrike">
              <a:solidFill>
                <a:srgbClr val="000000"/>
              </a:solidFill>
              <a:latin typeface="Arial"/>
            </a:endParaRPr>
          </a:p>
        </p:txBody>
      </p:sp>
      <p:sp>
        <p:nvSpPr>
          <p:cNvPr id="532" name="Text 5"/>
          <p:cNvSpPr/>
          <p:nvPr/>
        </p:nvSpPr>
        <p:spPr>
          <a:xfrm>
            <a:off x="2526480" y="2015280"/>
            <a:ext cx="3007800" cy="375480"/>
          </a:xfrm>
          <a:prstGeom prst="rect">
            <a:avLst/>
          </a:prstGeom>
          <a:noFill/>
          <a:ln w="0">
            <a:noFill/>
          </a:ln>
        </p:spPr>
        <p:style>
          <a:lnRef idx="0"/>
          <a:fillRef idx="0"/>
          <a:effectRef idx="0"/>
          <a:fontRef idx="minor"/>
        </p:style>
        <p:txBody>
          <a:bodyPr wrap="none" lIns="0" rIns="0" tIns="0" bIns="0" anchor="t">
            <a:noAutofit/>
          </a:bodyPr>
          <a:p>
            <a:pPr>
              <a:lnSpc>
                <a:spcPts val="2951"/>
              </a:lnSpc>
              <a:tabLst>
                <a:tab algn="l" pos="0"/>
              </a:tabLst>
            </a:pPr>
            <a:r>
              <a:rPr b="0" lang="en-US" sz="2350" spc="-1" strike="noStrike">
                <a:solidFill>
                  <a:srgbClr val="e2e6e9"/>
                </a:solidFill>
                <a:latin typeface="Merriweather"/>
                <a:ea typeface="Merriweather"/>
              </a:rPr>
              <a:t>Promedio de 7 Días</a:t>
            </a:r>
            <a:endParaRPr b="0" lang="en-US" sz="2350" spc="-1" strike="noStrike">
              <a:solidFill>
                <a:srgbClr val="000000"/>
              </a:solidFill>
              <a:latin typeface="Arial"/>
            </a:endParaRPr>
          </a:p>
        </p:txBody>
      </p:sp>
      <p:sp>
        <p:nvSpPr>
          <p:cNvPr id="533" name="Text 6"/>
          <p:cNvSpPr/>
          <p:nvPr/>
        </p:nvSpPr>
        <p:spPr>
          <a:xfrm>
            <a:off x="2526480" y="2535480"/>
            <a:ext cx="5774760" cy="7693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1" strike="noStrike">
                <a:solidFill>
                  <a:srgbClr val="e2e6e9"/>
                </a:solidFill>
                <a:latin typeface="Merriweather"/>
                <a:ea typeface="Merriweather"/>
              </a:rPr>
              <a:t>Cálculo del promedio de los 7 días anteriores para reemplazar ceros.</a:t>
            </a:r>
            <a:endParaRPr b="0" lang="en-US" sz="1850" spc="-1" strike="noStrike">
              <a:solidFill>
                <a:srgbClr val="000000"/>
              </a:solidFill>
              <a:latin typeface="Arial"/>
            </a:endParaRPr>
          </a:p>
        </p:txBody>
      </p:sp>
      <p:sp>
        <p:nvSpPr>
          <p:cNvPr id="534" name="Shape 7"/>
          <p:cNvSpPr/>
          <p:nvPr/>
        </p:nvSpPr>
        <p:spPr>
          <a:xfrm>
            <a:off x="1443240" y="4312440"/>
            <a:ext cx="842040" cy="30240"/>
          </a:xfrm>
          <a:prstGeom prst="roundRect">
            <a:avLst>
              <a:gd name="adj" fmla="val 331602"/>
            </a:avLst>
          </a:prstGeom>
          <a:solidFill>
            <a:srgbClr val="194a99"/>
          </a:solidFill>
          <a:ln w="0">
            <a:noFill/>
          </a:ln>
        </p:spPr>
        <p:style>
          <a:lnRef idx="0"/>
          <a:fillRef idx="0"/>
          <a:effectRef idx="0"/>
          <a:fontRef idx="minor"/>
        </p:style>
        <p:txBody>
          <a:bodyPr lIns="90000" rIns="90000" tIns="90000" bIns="90000" anchor="t">
            <a:noAutofit/>
          </a:bodyPr>
          <a:p>
            <a:endParaRPr b="0" lang="en-US" sz="1800" spc="-1" strike="noStrike">
              <a:solidFill>
                <a:srgbClr val="000000"/>
              </a:solidFill>
              <a:latin typeface="Arial"/>
            </a:endParaRPr>
          </a:p>
        </p:txBody>
      </p:sp>
      <p:sp>
        <p:nvSpPr>
          <p:cNvPr id="535" name="Shape 8"/>
          <p:cNvSpPr/>
          <p:nvPr/>
        </p:nvSpPr>
        <p:spPr>
          <a:xfrm>
            <a:off x="932400" y="4057200"/>
            <a:ext cx="541080" cy="541080"/>
          </a:xfrm>
          <a:prstGeom prst="roundRect">
            <a:avLst>
              <a:gd name="adj" fmla="val 18669"/>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36" name="Text 9"/>
          <p:cNvSpPr/>
          <p:nvPr/>
        </p:nvSpPr>
        <p:spPr>
          <a:xfrm>
            <a:off x="1095120" y="4147200"/>
            <a:ext cx="215640" cy="36072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2800" spc="-1" strike="noStrike">
                <a:solidFill>
                  <a:srgbClr val="e2e6e9"/>
                </a:solidFill>
                <a:latin typeface="Merriweather"/>
                <a:ea typeface="Merriweather"/>
              </a:rPr>
              <a:t>2</a:t>
            </a:r>
            <a:endParaRPr b="0" lang="en-US" sz="2800" spc="-1" strike="noStrike">
              <a:solidFill>
                <a:srgbClr val="000000"/>
              </a:solidFill>
              <a:latin typeface="Arial"/>
            </a:endParaRPr>
          </a:p>
        </p:txBody>
      </p:sp>
      <p:sp>
        <p:nvSpPr>
          <p:cNvPr id="537" name="Text 10"/>
          <p:cNvSpPr/>
          <p:nvPr/>
        </p:nvSpPr>
        <p:spPr>
          <a:xfrm>
            <a:off x="2526480" y="4027320"/>
            <a:ext cx="3097800" cy="375480"/>
          </a:xfrm>
          <a:prstGeom prst="rect">
            <a:avLst/>
          </a:prstGeom>
          <a:noFill/>
          <a:ln w="0">
            <a:noFill/>
          </a:ln>
        </p:spPr>
        <p:style>
          <a:lnRef idx="0"/>
          <a:fillRef idx="0"/>
          <a:effectRef idx="0"/>
          <a:fontRef idx="minor"/>
        </p:style>
        <p:txBody>
          <a:bodyPr wrap="none" lIns="0" rIns="0" tIns="0" bIns="0" anchor="t">
            <a:noAutofit/>
          </a:bodyPr>
          <a:p>
            <a:pPr>
              <a:lnSpc>
                <a:spcPts val="2951"/>
              </a:lnSpc>
              <a:tabLst>
                <a:tab algn="l" pos="0"/>
              </a:tabLst>
            </a:pPr>
            <a:r>
              <a:rPr b="0" lang="en-US" sz="2350" spc="-1" strike="noStrike">
                <a:solidFill>
                  <a:srgbClr val="e2e6e9"/>
                </a:solidFill>
                <a:latin typeface="Merriweather"/>
                <a:ea typeface="Merriweather"/>
              </a:rPr>
              <a:t>Reemplazo Histórico</a:t>
            </a:r>
            <a:endParaRPr b="0" lang="en-US" sz="2350" spc="-1" strike="noStrike">
              <a:solidFill>
                <a:srgbClr val="000000"/>
              </a:solidFill>
              <a:latin typeface="Arial"/>
            </a:endParaRPr>
          </a:p>
        </p:txBody>
      </p:sp>
      <p:sp>
        <p:nvSpPr>
          <p:cNvPr id="538" name="Text 11"/>
          <p:cNvSpPr/>
          <p:nvPr/>
        </p:nvSpPr>
        <p:spPr>
          <a:xfrm>
            <a:off x="2526480" y="4547520"/>
            <a:ext cx="5774760" cy="7693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1" strike="noStrike">
                <a:solidFill>
                  <a:srgbClr val="e2e6e9"/>
                </a:solidFill>
                <a:latin typeface="Merriweather"/>
                <a:ea typeface="Merriweather"/>
              </a:rPr>
              <a:t>Uso de registros históricos para completar datos faltantes.</a:t>
            </a:r>
            <a:endParaRPr b="0" lang="en-US" sz="1850" spc="-1" strike="noStrike">
              <a:solidFill>
                <a:srgbClr val="000000"/>
              </a:solidFill>
              <a:latin typeface="Arial"/>
            </a:endParaRPr>
          </a:p>
        </p:txBody>
      </p:sp>
      <p:sp>
        <p:nvSpPr>
          <p:cNvPr id="539" name="Shape 12"/>
          <p:cNvSpPr/>
          <p:nvPr/>
        </p:nvSpPr>
        <p:spPr>
          <a:xfrm>
            <a:off x="1443240" y="6324480"/>
            <a:ext cx="842040" cy="30240"/>
          </a:xfrm>
          <a:prstGeom prst="roundRect">
            <a:avLst>
              <a:gd name="adj" fmla="val 331602"/>
            </a:avLst>
          </a:prstGeom>
          <a:solidFill>
            <a:srgbClr val="194a99"/>
          </a:solidFill>
          <a:ln w="0">
            <a:noFill/>
          </a:ln>
        </p:spPr>
        <p:style>
          <a:lnRef idx="0"/>
          <a:fillRef idx="0"/>
          <a:effectRef idx="0"/>
          <a:fontRef idx="minor"/>
        </p:style>
        <p:txBody>
          <a:bodyPr lIns="90000" rIns="90000" tIns="90000" bIns="90000" anchor="t">
            <a:noAutofit/>
          </a:bodyPr>
          <a:p>
            <a:endParaRPr b="0" lang="en-US" sz="1800" spc="-1" strike="noStrike">
              <a:solidFill>
                <a:srgbClr val="000000"/>
              </a:solidFill>
              <a:latin typeface="Arial"/>
            </a:endParaRPr>
          </a:p>
        </p:txBody>
      </p:sp>
      <p:sp>
        <p:nvSpPr>
          <p:cNvPr id="540" name="Shape 13"/>
          <p:cNvSpPr/>
          <p:nvPr/>
        </p:nvSpPr>
        <p:spPr>
          <a:xfrm>
            <a:off x="932400" y="6069240"/>
            <a:ext cx="541080" cy="541080"/>
          </a:xfrm>
          <a:prstGeom prst="roundRect">
            <a:avLst>
              <a:gd name="adj" fmla="val 18669"/>
            </a:avLst>
          </a:prstGeom>
          <a:solidFill>
            <a:srgbClr val="003180"/>
          </a:solidFill>
          <a:ln w="7620">
            <a:solidFill>
              <a:srgbClr val="194a99"/>
            </a:solidFill>
            <a:round/>
          </a:ln>
        </p:spPr>
        <p:style>
          <a:lnRef idx="0"/>
          <a:fillRef idx="0"/>
          <a:effectRef idx="0"/>
          <a:fontRef idx="minor"/>
        </p:style>
        <p:txBody>
          <a:bodyPr lIns="90000" rIns="90000" tIns="45000" bIns="45000" anchor="t">
            <a:noAutofit/>
          </a:bodyPr>
          <a:p>
            <a:endParaRPr b="0" lang="en-US" sz="1800" spc="-1" strike="noStrike">
              <a:solidFill>
                <a:srgbClr val="ffffff"/>
              </a:solidFill>
              <a:latin typeface="Arial"/>
            </a:endParaRPr>
          </a:p>
        </p:txBody>
      </p:sp>
      <p:sp>
        <p:nvSpPr>
          <p:cNvPr id="541" name="Text 14"/>
          <p:cNvSpPr/>
          <p:nvPr/>
        </p:nvSpPr>
        <p:spPr>
          <a:xfrm>
            <a:off x="1101960" y="6159240"/>
            <a:ext cx="201960" cy="360720"/>
          </a:xfrm>
          <a:prstGeom prst="rect">
            <a:avLst/>
          </a:prstGeom>
          <a:noFill/>
          <a:ln w="0">
            <a:noFill/>
          </a:ln>
        </p:spPr>
        <p:style>
          <a:lnRef idx="0"/>
          <a:fillRef idx="0"/>
          <a:effectRef idx="0"/>
          <a:fontRef idx="minor"/>
        </p:style>
        <p:txBody>
          <a:bodyPr wrap="none" lIns="0" rIns="0" tIns="0" bIns="0" anchor="t">
            <a:noAutofit/>
          </a:bodyPr>
          <a:p>
            <a:pPr algn="ctr">
              <a:lnSpc>
                <a:spcPts val="2801"/>
              </a:lnSpc>
              <a:tabLst>
                <a:tab algn="l" pos="0"/>
              </a:tabLst>
            </a:pPr>
            <a:r>
              <a:rPr b="0" lang="en-US" sz="2800" spc="-1" strike="noStrike">
                <a:solidFill>
                  <a:srgbClr val="e2e6e9"/>
                </a:solidFill>
                <a:latin typeface="Merriweather"/>
                <a:ea typeface="Merriweather"/>
              </a:rPr>
              <a:t>3</a:t>
            </a:r>
            <a:endParaRPr b="0" lang="en-US" sz="2800" spc="-1" strike="noStrike">
              <a:solidFill>
                <a:srgbClr val="000000"/>
              </a:solidFill>
              <a:latin typeface="Arial"/>
            </a:endParaRPr>
          </a:p>
        </p:txBody>
      </p:sp>
      <p:sp>
        <p:nvSpPr>
          <p:cNvPr id="542" name="Text 15"/>
          <p:cNvSpPr/>
          <p:nvPr/>
        </p:nvSpPr>
        <p:spPr>
          <a:xfrm>
            <a:off x="2526480" y="6039000"/>
            <a:ext cx="3007800" cy="375480"/>
          </a:xfrm>
          <a:prstGeom prst="rect">
            <a:avLst/>
          </a:prstGeom>
          <a:noFill/>
          <a:ln w="0">
            <a:noFill/>
          </a:ln>
        </p:spPr>
        <p:style>
          <a:lnRef idx="0"/>
          <a:fillRef idx="0"/>
          <a:effectRef idx="0"/>
          <a:fontRef idx="minor"/>
        </p:style>
        <p:txBody>
          <a:bodyPr wrap="none" lIns="0" rIns="0" tIns="0" bIns="0" anchor="t">
            <a:noAutofit/>
          </a:bodyPr>
          <a:p>
            <a:pPr>
              <a:lnSpc>
                <a:spcPts val="2951"/>
              </a:lnSpc>
              <a:tabLst>
                <a:tab algn="l" pos="0"/>
              </a:tabLst>
            </a:pPr>
            <a:r>
              <a:rPr b="0" lang="en-US" sz="2350" spc="-1" strike="noStrike">
                <a:solidFill>
                  <a:srgbClr val="e2e6e9"/>
                </a:solidFill>
                <a:latin typeface="Merriweather"/>
                <a:ea typeface="Merriweather"/>
              </a:rPr>
              <a:t>Verificación</a:t>
            </a:r>
            <a:endParaRPr b="0" lang="en-US" sz="2350" spc="-1" strike="noStrike">
              <a:solidFill>
                <a:srgbClr val="000000"/>
              </a:solidFill>
              <a:latin typeface="Arial"/>
            </a:endParaRPr>
          </a:p>
        </p:txBody>
      </p:sp>
      <p:sp>
        <p:nvSpPr>
          <p:cNvPr id="543" name="Text 16"/>
          <p:cNvSpPr/>
          <p:nvPr/>
        </p:nvSpPr>
        <p:spPr>
          <a:xfrm>
            <a:off x="2526480" y="6559200"/>
            <a:ext cx="5774760" cy="769320"/>
          </a:xfrm>
          <a:prstGeom prst="rect">
            <a:avLst/>
          </a:prstGeom>
          <a:noFill/>
          <a:ln w="0">
            <a:noFill/>
          </a:ln>
        </p:spPr>
        <p:style>
          <a:lnRef idx="0"/>
          <a:fillRef idx="0"/>
          <a:effectRef idx="0"/>
          <a:fontRef idx="minor"/>
        </p:style>
        <p:txBody>
          <a:bodyPr lIns="0" rIns="0" tIns="0" bIns="0" anchor="t">
            <a:noAutofit/>
          </a:bodyPr>
          <a:p>
            <a:pPr>
              <a:lnSpc>
                <a:spcPts val="2999"/>
              </a:lnSpc>
              <a:tabLst>
                <a:tab algn="l" pos="0"/>
              </a:tabLst>
            </a:pPr>
            <a:r>
              <a:rPr b="0" lang="en-US" sz="1850" spc="-1" strike="noStrike">
                <a:solidFill>
                  <a:srgbClr val="e2e6e9"/>
                </a:solidFill>
                <a:latin typeface="Merriweather"/>
                <a:ea typeface="Merriweather"/>
              </a:rPr>
              <a:t>Comprobación de la efectividad de los métodos aplicados.</a:t>
            </a:r>
            <a:endParaRPr b="0" lang="en-US" sz="185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TotalTime>
  <Application>sFree_Office_for_Docs_and_PDF/7.4.2.3$Windows_X86_64 LibreOffice_project/382eef1f22670f7f4118c8c2dd222ec7ad009daf</Application>
  <AppVersion>15.0000</AppVersion>
  <Words>425</Words>
  <Paragraphs>143</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2024-10-01T22:24:07Z</dcterms:created>
  <dc:creator>PptxGenJS</dc:creator>
  <dc:description/>
  <dc:language>en-US</dc:language>
  <cp:lastModifiedBy/>
  <dcterms:modified xsi:type="dcterms:W3CDTF">2024-10-02T19:41:15Z</dcterms:modified>
  <cp:revision>4</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11</vt:i4>
  </property>
  <property fmtid="{D5CDD505-2E9C-101B-9397-08002B2CF9AE}" pid="3" name="PresentationFormat">
    <vt:lpwstr>Personalizado</vt:lpwstr>
  </property>
  <property fmtid="{D5CDD505-2E9C-101B-9397-08002B2CF9AE}" pid="4" name="Slides">
    <vt:i4>11</vt:i4>
  </property>
</Properties>
</file>